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5143500" cx="9144000"/>
  <p:notesSz cx="6858000" cy="9144000"/>
  <p:embeddedFontLst>
    <p:embeddedFont>
      <p:font typeface="Nunito SemiBold"/>
      <p:regular r:id="rId67"/>
      <p:bold r:id="rId68"/>
      <p:italic r:id="rId69"/>
      <p:boldItalic r:id="rId70"/>
    </p:embeddedFont>
    <p:embeddedFont>
      <p:font typeface="Rubik Maze"/>
      <p:regular r:id="rId71"/>
    </p:embeddedFont>
    <p:embeddedFont>
      <p:font typeface="Nunito"/>
      <p:regular r:id="rId72"/>
      <p:bold r:id="rId73"/>
      <p:italic r:id="rId74"/>
      <p:boldItalic r:id="rId75"/>
    </p:embeddedFont>
    <p:embeddedFont>
      <p:font typeface="Russo One"/>
      <p:regular r:id="rId76"/>
    </p:embeddedFont>
    <p:embeddedFont>
      <p:font typeface="Orbitron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9" roundtripDataSignature="AMtx7mjjQrwXugSlfM104pGEZIOvJNI2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Nunito-bold.fntdata"/><Relationship Id="rId72" Type="http://schemas.openxmlformats.org/officeDocument/2006/relationships/font" Target="fonts/Nunito-regular.fntdata"/><Relationship Id="rId31" Type="http://schemas.openxmlformats.org/officeDocument/2006/relationships/slide" Target="slides/slide24.xml"/><Relationship Id="rId75" Type="http://schemas.openxmlformats.org/officeDocument/2006/relationships/font" Target="fonts/Nunito-boldItalic.fntdata"/><Relationship Id="rId30" Type="http://schemas.openxmlformats.org/officeDocument/2006/relationships/slide" Target="slides/slide23.xml"/><Relationship Id="rId74" Type="http://schemas.openxmlformats.org/officeDocument/2006/relationships/font" Target="fonts/Nunito-italic.fntdata"/><Relationship Id="rId33" Type="http://schemas.openxmlformats.org/officeDocument/2006/relationships/slide" Target="slides/slide26.xml"/><Relationship Id="rId77" Type="http://schemas.openxmlformats.org/officeDocument/2006/relationships/font" Target="fonts/Orbitron-regular.fntdata"/><Relationship Id="rId32" Type="http://schemas.openxmlformats.org/officeDocument/2006/relationships/slide" Target="slides/slide25.xml"/><Relationship Id="rId76" Type="http://schemas.openxmlformats.org/officeDocument/2006/relationships/font" Target="fonts/RussoOne-regular.fntdata"/><Relationship Id="rId35" Type="http://schemas.openxmlformats.org/officeDocument/2006/relationships/slide" Target="slides/slide28.xml"/><Relationship Id="rId79" Type="http://customschemas.google.com/relationships/presentationmetadata" Target="metadata"/><Relationship Id="rId34" Type="http://schemas.openxmlformats.org/officeDocument/2006/relationships/slide" Target="slides/slide27.xml"/><Relationship Id="rId78" Type="http://schemas.openxmlformats.org/officeDocument/2006/relationships/font" Target="fonts/Orbitron-bold.fntdata"/><Relationship Id="rId71" Type="http://schemas.openxmlformats.org/officeDocument/2006/relationships/font" Target="fonts/RubikMaze-regular.fntdata"/><Relationship Id="rId70" Type="http://schemas.openxmlformats.org/officeDocument/2006/relationships/font" Target="fonts/NunitoSemiBold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NunitoSemiBold-bold.fntdata"/><Relationship Id="rId23" Type="http://schemas.openxmlformats.org/officeDocument/2006/relationships/slide" Target="slides/slide16.xml"/><Relationship Id="rId67" Type="http://schemas.openxmlformats.org/officeDocument/2006/relationships/font" Target="fonts/NunitoSemiBold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emiBold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4" name="Google Shape;13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9" name="Google Shape;14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9" name="Google Shape;148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0" name="Google Shape;15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4" name="Google Shape;159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0" name="Google Shape;16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7" name="Google Shape;169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2" name="Google Shape;17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6" name="Google Shape;17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7" name="Google Shape;173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7" name="Google Shape;175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9" name="Google Shape;176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6" name="Google Shape;178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5" name="Google Shape;181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8" name="Google Shape;190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2" name="Google Shape;192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3" name="Google Shape;193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1" name="Google Shape;195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6" name="Google Shape;195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5" name="Google Shape;197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0" name="Google Shape;199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5" name="Google Shape;200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0" name="Google Shape;202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5" name="Google Shape;203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7" name="Google Shape;204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2" name="Google Shape;205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7" name="Google Shape;205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2" name="Google Shape;206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7" name="Google Shape;206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2" name="Google Shape;207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7" name="Google Shape;207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2" name="Google Shape;208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8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8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8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8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9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6" name="Google Shape;12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0" name="Google Shape;130;p9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9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5" name="Google Shape;13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9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7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7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>
    <mc:Choice Requires="p14">
      <p:transition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slide" Target="/ppt/slides/slide12.xml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11" Type="http://schemas.openxmlformats.org/officeDocument/2006/relationships/hyperlink" Target="https://docs.google.com/presentation/d/1LTTKJPMz1TZIjQ-Z9yMG9IqxanFt69Q4hMOKIz8GNdI/present?slide=id.p" TargetMode="External"/><Relationship Id="rId10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21.xml"/><Relationship Id="rId15" Type="http://schemas.openxmlformats.org/officeDocument/2006/relationships/image" Target="../media/image11.png"/><Relationship Id="rId14" Type="http://schemas.openxmlformats.org/officeDocument/2006/relationships/image" Target="../media/image6.png"/><Relationship Id="rId17" Type="http://schemas.openxmlformats.org/officeDocument/2006/relationships/slide" Target="/ppt/slides/slide25.xml"/><Relationship Id="rId16" Type="http://schemas.openxmlformats.org/officeDocument/2006/relationships/image" Target="../media/image10.png"/><Relationship Id="rId5" Type="http://schemas.openxmlformats.org/officeDocument/2006/relationships/slide" Target="/ppt/slides/slide13.xml"/><Relationship Id="rId19" Type="http://schemas.openxmlformats.org/officeDocument/2006/relationships/slide" Target="/ppt/slides/slide12.xml"/><Relationship Id="rId6" Type="http://schemas.openxmlformats.org/officeDocument/2006/relationships/image" Target="../media/image17.png"/><Relationship Id="rId18" Type="http://schemas.openxmlformats.org/officeDocument/2006/relationships/slide" Target="/ppt/slides/slide14.xml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40" Type="http://schemas.openxmlformats.org/officeDocument/2006/relationships/slide" Target="/ppt/slides/slide15.xml"/><Relationship Id="rId20" Type="http://schemas.openxmlformats.org/officeDocument/2006/relationships/image" Target="../media/image18.png"/><Relationship Id="rId42" Type="http://schemas.openxmlformats.org/officeDocument/2006/relationships/slide" Target="/ppt/slides/slide17.xml"/><Relationship Id="rId41" Type="http://schemas.openxmlformats.org/officeDocument/2006/relationships/slide" Target="/ppt/slides/slide21.xml"/><Relationship Id="rId22" Type="http://schemas.openxmlformats.org/officeDocument/2006/relationships/image" Target="../media/image12.png"/><Relationship Id="rId21" Type="http://schemas.openxmlformats.org/officeDocument/2006/relationships/slide" Target="/ppt/slides/slide19.xml"/><Relationship Id="rId43" Type="http://schemas.openxmlformats.org/officeDocument/2006/relationships/image" Target="../media/image29.png"/><Relationship Id="rId24" Type="http://schemas.openxmlformats.org/officeDocument/2006/relationships/image" Target="../media/image21.png"/><Relationship Id="rId23" Type="http://schemas.openxmlformats.org/officeDocument/2006/relationships/hyperlink" Target="https://scratch.mit.edu/projects/738610778/fullscreen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12.xml"/><Relationship Id="rId26" Type="http://schemas.openxmlformats.org/officeDocument/2006/relationships/slide" Target="/ppt/slides/slide30.xml"/><Relationship Id="rId25" Type="http://schemas.openxmlformats.org/officeDocument/2006/relationships/image" Target="../media/image4.png"/><Relationship Id="rId28" Type="http://schemas.openxmlformats.org/officeDocument/2006/relationships/slide" Target="/ppt/slides/slide33.xml"/><Relationship Id="rId27" Type="http://schemas.openxmlformats.org/officeDocument/2006/relationships/image" Target="../media/image30.png"/><Relationship Id="rId5" Type="http://schemas.openxmlformats.org/officeDocument/2006/relationships/image" Target="../media/image6.png"/><Relationship Id="rId6" Type="http://schemas.openxmlformats.org/officeDocument/2006/relationships/hyperlink" Target="https://scratch.mit.edu/projects/738610778/fullscreen/" TargetMode="External"/><Relationship Id="rId29" Type="http://schemas.openxmlformats.org/officeDocument/2006/relationships/image" Target="../media/image10.png"/><Relationship Id="rId7" Type="http://schemas.openxmlformats.org/officeDocument/2006/relationships/hyperlink" Target="https://mail.google.com/mail/u/0/" TargetMode="External"/><Relationship Id="rId8" Type="http://schemas.openxmlformats.org/officeDocument/2006/relationships/image" Target="../media/image17.png"/><Relationship Id="rId31" Type="http://schemas.openxmlformats.org/officeDocument/2006/relationships/slide" Target="/ppt/slides/slide30.xml"/><Relationship Id="rId30" Type="http://schemas.openxmlformats.org/officeDocument/2006/relationships/image" Target="../media/image11.png"/><Relationship Id="rId11" Type="http://schemas.openxmlformats.org/officeDocument/2006/relationships/image" Target="../media/image7.png"/><Relationship Id="rId33" Type="http://schemas.openxmlformats.org/officeDocument/2006/relationships/image" Target="../media/image33.png"/><Relationship Id="rId10" Type="http://schemas.openxmlformats.org/officeDocument/2006/relationships/hyperlink" Target="https://monkeytype.com" TargetMode="External"/><Relationship Id="rId32" Type="http://schemas.openxmlformats.org/officeDocument/2006/relationships/image" Target="../media/image28.png"/><Relationship Id="rId13" Type="http://schemas.openxmlformats.org/officeDocument/2006/relationships/hyperlink" Target="https://docs.google.com/presentation/d/1LTTKJPMz1TZIjQ-Z9yMG9IqxanFt69Q4hMOKIz8GNdI/present?slide=id.p" TargetMode="External"/><Relationship Id="rId35" Type="http://schemas.openxmlformats.org/officeDocument/2006/relationships/slide" Target="/ppt/slides/slide14.xml"/><Relationship Id="rId12" Type="http://schemas.openxmlformats.org/officeDocument/2006/relationships/image" Target="../media/image5.png"/><Relationship Id="rId34" Type="http://schemas.openxmlformats.org/officeDocument/2006/relationships/slide" Target="/ppt/slides/slide25.xml"/><Relationship Id="rId15" Type="http://schemas.openxmlformats.org/officeDocument/2006/relationships/slide" Target="/ppt/slides/slide21.xml"/><Relationship Id="rId37" Type="http://schemas.openxmlformats.org/officeDocument/2006/relationships/slide" Target="/ppt/slides/slide14.xml"/><Relationship Id="rId14" Type="http://schemas.openxmlformats.org/officeDocument/2006/relationships/image" Target="../media/image9.png"/><Relationship Id="rId36" Type="http://schemas.openxmlformats.org/officeDocument/2006/relationships/slide" Target="/ppt/slides/slide13.xml"/><Relationship Id="rId17" Type="http://schemas.openxmlformats.org/officeDocument/2006/relationships/hyperlink" Target="https://monkeytype.com" TargetMode="External"/><Relationship Id="rId39" Type="http://schemas.openxmlformats.org/officeDocument/2006/relationships/slide" Target="/ppt/slides/slide30.xml"/><Relationship Id="rId16" Type="http://schemas.openxmlformats.org/officeDocument/2006/relationships/hyperlink" Target="https://docs.google.com/presentation/d/1LTTKJPMz1TZIjQ-Z9yMG9IqxanFt69Q4hMOKIz8GNdI/present?slide=id.p" TargetMode="External"/><Relationship Id="rId38" Type="http://schemas.openxmlformats.org/officeDocument/2006/relationships/slide" Target="/ppt/slides/slide25.xml"/><Relationship Id="rId19" Type="http://schemas.openxmlformats.org/officeDocument/2006/relationships/hyperlink" Target="http://derptheory.editorx.io/lcmg" TargetMode="External"/><Relationship Id="rId18" Type="http://schemas.openxmlformats.org/officeDocument/2006/relationships/hyperlink" Target="http://derptheory.wixsite.com/lcmg" TargetMode="External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22" Type="http://schemas.openxmlformats.org/officeDocument/2006/relationships/slide" Target="/ppt/slides/slide25.xml"/><Relationship Id="rId21" Type="http://schemas.openxmlformats.org/officeDocument/2006/relationships/slide" Target="/ppt/slides/slide25.xml"/><Relationship Id="rId24" Type="http://schemas.openxmlformats.org/officeDocument/2006/relationships/slide" Target="/ppt/slides/slide15.xml"/><Relationship Id="rId23" Type="http://schemas.openxmlformats.org/officeDocument/2006/relationships/slide" Target="/ppt/slides/slide2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12.xml"/><Relationship Id="rId26" Type="http://schemas.openxmlformats.org/officeDocument/2006/relationships/slide" Target="/ppt/slides/slide4.xml"/><Relationship Id="rId25" Type="http://schemas.openxmlformats.org/officeDocument/2006/relationships/slide" Target="/ppt/slides/slide12.xml"/><Relationship Id="rId28" Type="http://schemas.openxmlformats.org/officeDocument/2006/relationships/slide" Target="/ppt/slides/slide21.xml"/><Relationship Id="rId27" Type="http://schemas.openxmlformats.org/officeDocument/2006/relationships/slide" Target="/ppt/slides/slide5.xml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hyperlink" Target="https://scratch.mit.edu/projects/738610778/fullscreen/" TargetMode="External"/><Relationship Id="rId8" Type="http://schemas.openxmlformats.org/officeDocument/2006/relationships/hyperlink" Target="https://mail.google.com/mail/u/0/" TargetMode="External"/><Relationship Id="rId11" Type="http://schemas.openxmlformats.org/officeDocument/2006/relationships/hyperlink" Target="https://monkeytype.com" TargetMode="External"/><Relationship Id="rId10" Type="http://schemas.openxmlformats.org/officeDocument/2006/relationships/image" Target="../media/image17.png"/><Relationship Id="rId13" Type="http://schemas.openxmlformats.org/officeDocument/2006/relationships/slide" Target="/ppt/slides/slide19.xml"/><Relationship Id="rId1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image" Target="../media/image12.png"/><Relationship Id="rId17" Type="http://schemas.openxmlformats.org/officeDocument/2006/relationships/image" Target="../media/image9.png"/><Relationship Id="rId16" Type="http://schemas.openxmlformats.org/officeDocument/2006/relationships/hyperlink" Target="https://docs.google.com/presentation/d/1LTTKJPMz1TZIjQ-Z9yMG9IqxanFt69Q4hMOKIz8GNdI/present?slide=id.p" TargetMode="External"/><Relationship Id="rId19" Type="http://schemas.openxmlformats.org/officeDocument/2006/relationships/image" Target="../media/image11.png"/><Relationship Id="rId18" Type="http://schemas.openxmlformats.org/officeDocument/2006/relationships/hyperlink" Target="http://derptheory.wixsite.com/lcmg" TargetMode="External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.xml"/><Relationship Id="rId22" Type="http://schemas.openxmlformats.org/officeDocument/2006/relationships/slide" Target="/ppt/slides/slide3.xml"/><Relationship Id="rId21" Type="http://schemas.openxmlformats.org/officeDocument/2006/relationships/slide" Target="/ppt/slides/slide2.xml"/><Relationship Id="rId24" Type="http://schemas.openxmlformats.org/officeDocument/2006/relationships/slide" Target="/ppt/slides/slide15.xml"/><Relationship Id="rId23" Type="http://schemas.openxmlformats.org/officeDocument/2006/relationships/slide" Target="/ppt/slides/slide14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12.xml"/><Relationship Id="rId26" Type="http://schemas.openxmlformats.org/officeDocument/2006/relationships/slide" Target="/ppt/slides/slide21.xml"/><Relationship Id="rId25" Type="http://schemas.openxmlformats.org/officeDocument/2006/relationships/image" Target="../media/image12.png"/><Relationship Id="rId27" Type="http://schemas.openxmlformats.org/officeDocument/2006/relationships/slide" Target="/ppt/slides/slide21.xml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hyperlink" Target="https://scratch.mit.edu/projects/738610778/fullscreen/" TargetMode="External"/><Relationship Id="rId8" Type="http://schemas.openxmlformats.org/officeDocument/2006/relationships/hyperlink" Target="https://mail.google.com/mail/u/0/" TargetMode="External"/><Relationship Id="rId11" Type="http://schemas.openxmlformats.org/officeDocument/2006/relationships/hyperlink" Target="https://monkeytype.com" TargetMode="External"/><Relationship Id="rId10" Type="http://schemas.openxmlformats.org/officeDocument/2006/relationships/image" Target="../media/image17.png"/><Relationship Id="rId13" Type="http://schemas.openxmlformats.org/officeDocument/2006/relationships/image" Target="../media/image5.png"/><Relationship Id="rId12" Type="http://schemas.openxmlformats.org/officeDocument/2006/relationships/image" Target="../media/image7.png"/><Relationship Id="rId15" Type="http://schemas.openxmlformats.org/officeDocument/2006/relationships/image" Target="../media/image9.png"/><Relationship Id="rId14" Type="http://schemas.openxmlformats.org/officeDocument/2006/relationships/hyperlink" Target="https://docs.google.com/presentation/d/1LTTKJPMz1TZIjQ-Z9yMG9IqxanFt69Q4hMOKIz8GNdI/present?slide=id.p" TargetMode="External"/><Relationship Id="rId17" Type="http://schemas.openxmlformats.org/officeDocument/2006/relationships/image" Target="../media/image11.png"/><Relationship Id="rId16" Type="http://schemas.openxmlformats.org/officeDocument/2006/relationships/hyperlink" Target="http://derptheory.wixsite.com/lcmg" TargetMode="External"/><Relationship Id="rId19" Type="http://schemas.openxmlformats.org/officeDocument/2006/relationships/slide" Target="/ppt/slides/slide25.xml"/><Relationship Id="rId1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1" Type="http://schemas.openxmlformats.org/officeDocument/2006/relationships/slide" Target="/ppt/slides/slide2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9.png"/><Relationship Id="rId10" Type="http://schemas.openxmlformats.org/officeDocument/2006/relationships/hyperlink" Target="https://docs.google.com/presentation/d/1LTTKJPMz1TZIjQ-Z9yMG9IqxanFt69Q4hMOKIz8GNdI/present?slide=id.p" TargetMode="External"/><Relationship Id="rId13" Type="http://schemas.openxmlformats.org/officeDocument/2006/relationships/image" Target="../media/image4.png"/><Relationship Id="rId12" Type="http://schemas.openxmlformats.org/officeDocument/2006/relationships/image" Target="../media/image6.png"/><Relationship Id="rId15" Type="http://schemas.openxmlformats.org/officeDocument/2006/relationships/image" Target="../media/image10.png"/><Relationship Id="rId14" Type="http://schemas.openxmlformats.org/officeDocument/2006/relationships/image" Target="../media/image11.png"/><Relationship Id="rId17" Type="http://schemas.openxmlformats.org/officeDocument/2006/relationships/slide" Target="/ppt/slides/slide14.xml"/><Relationship Id="rId16" Type="http://schemas.openxmlformats.org/officeDocument/2006/relationships/slide" Target="/ppt/slides/slide25.xml"/><Relationship Id="rId19" Type="http://schemas.openxmlformats.org/officeDocument/2006/relationships/slide" Target="/ppt/slides/slide16.xml"/><Relationship Id="rId18" Type="http://schemas.openxmlformats.org/officeDocument/2006/relationships/slide" Target="/ppt/slides/slide12.xml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slide" Target="/ppt/slides/slide21.xml"/><Relationship Id="rId21" Type="http://schemas.openxmlformats.org/officeDocument/2006/relationships/slide" Target="/ppt/slides/slide18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9.png"/><Relationship Id="rId10" Type="http://schemas.openxmlformats.org/officeDocument/2006/relationships/hyperlink" Target="https://docs.google.com/presentation/d/1LTTKJPMz1TZIjQ-Z9yMG9IqxanFt69Q4hMOKIz8GNdI/present?slide=id.p" TargetMode="External"/><Relationship Id="rId13" Type="http://schemas.openxmlformats.org/officeDocument/2006/relationships/image" Target="../media/image4.png"/><Relationship Id="rId12" Type="http://schemas.openxmlformats.org/officeDocument/2006/relationships/image" Target="../media/image6.png"/><Relationship Id="rId15" Type="http://schemas.openxmlformats.org/officeDocument/2006/relationships/image" Target="../media/image10.png"/><Relationship Id="rId14" Type="http://schemas.openxmlformats.org/officeDocument/2006/relationships/image" Target="../media/image11.png"/><Relationship Id="rId17" Type="http://schemas.openxmlformats.org/officeDocument/2006/relationships/slide" Target="/ppt/slides/slide14.xml"/><Relationship Id="rId16" Type="http://schemas.openxmlformats.org/officeDocument/2006/relationships/slide" Target="/ppt/slides/slide25.xml"/><Relationship Id="rId19" Type="http://schemas.openxmlformats.org/officeDocument/2006/relationships/slide" Target="/ppt/slides/slide17.xml"/><Relationship Id="rId18" Type="http://schemas.openxmlformats.org/officeDocument/2006/relationships/slide" Target="/ppt/slides/slide12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slide" Target="/ppt/slides/slide21.xml"/><Relationship Id="rId21" Type="http://schemas.openxmlformats.org/officeDocument/2006/relationships/slide" Target="/ppt/slides/slide1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9.png"/><Relationship Id="rId10" Type="http://schemas.openxmlformats.org/officeDocument/2006/relationships/hyperlink" Target="https://docs.google.com/presentation/d/1LTTKJPMz1TZIjQ-Z9yMG9IqxanFt69Q4hMOKIz8GNdI/present?slide=id.p" TargetMode="External"/><Relationship Id="rId13" Type="http://schemas.openxmlformats.org/officeDocument/2006/relationships/image" Target="../media/image4.png"/><Relationship Id="rId12" Type="http://schemas.openxmlformats.org/officeDocument/2006/relationships/image" Target="../media/image6.png"/><Relationship Id="rId15" Type="http://schemas.openxmlformats.org/officeDocument/2006/relationships/image" Target="../media/image10.png"/><Relationship Id="rId14" Type="http://schemas.openxmlformats.org/officeDocument/2006/relationships/image" Target="../media/image11.png"/><Relationship Id="rId17" Type="http://schemas.openxmlformats.org/officeDocument/2006/relationships/slide" Target="/ppt/slides/slide14.xml"/><Relationship Id="rId16" Type="http://schemas.openxmlformats.org/officeDocument/2006/relationships/slide" Target="/ppt/slides/slide25.xml"/><Relationship Id="rId19" Type="http://schemas.openxmlformats.org/officeDocument/2006/relationships/slide" Target="/ppt/slides/slide18.xml"/><Relationship Id="rId18" Type="http://schemas.openxmlformats.org/officeDocument/2006/relationships/slide" Target="/ppt/slides/slide12.xml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4.xml"/><Relationship Id="rId22" Type="http://schemas.openxmlformats.org/officeDocument/2006/relationships/slide" Target="/ppt/slides/slide21.xml"/><Relationship Id="rId21" Type="http://schemas.openxmlformats.org/officeDocument/2006/relationships/slide" Target="/ppt/slides/slide1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19.xml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9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4.png"/><Relationship Id="rId14" Type="http://schemas.openxmlformats.org/officeDocument/2006/relationships/image" Target="../media/image6.png"/><Relationship Id="rId17" Type="http://schemas.openxmlformats.org/officeDocument/2006/relationships/image" Target="../media/image10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0.xml"/><Relationship Id="rId4" Type="http://schemas.openxmlformats.org/officeDocument/2006/relationships/image" Target="../media/image2.png"/><Relationship Id="rId10" Type="http://schemas.openxmlformats.org/officeDocument/2006/relationships/image" Target="../media/image1.png"/><Relationship Id="rId9" Type="http://schemas.openxmlformats.org/officeDocument/2006/relationships/hyperlink" Target="http://drive.google.com/file/d/16Or4zGY3rHi030_eCvzckNCGRE40JfFY/view" TargetMode="External"/><Relationship Id="rId5" Type="http://schemas.openxmlformats.org/officeDocument/2006/relationships/slide" Target="/ppt/slides/slide43.xml"/><Relationship Id="rId6" Type="http://schemas.openxmlformats.org/officeDocument/2006/relationships/slide" Target="/ppt/slides/slide49.xml"/><Relationship Id="rId7" Type="http://schemas.openxmlformats.org/officeDocument/2006/relationships/slide" Target="/ppt/slides/slide49.xml"/><Relationship Id="rId8" Type="http://schemas.openxmlformats.org/officeDocument/2006/relationships/slide" Target="/ppt/slides/slide49.xml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4.xml"/><Relationship Id="rId22" Type="http://schemas.openxmlformats.org/officeDocument/2006/relationships/slide" Target="/ppt/slides/slide21.xml"/><Relationship Id="rId21" Type="http://schemas.openxmlformats.org/officeDocument/2006/relationships/slide" Target="/ppt/slides/slide1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20.xml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9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4.png"/><Relationship Id="rId14" Type="http://schemas.openxmlformats.org/officeDocument/2006/relationships/image" Target="../media/image6.png"/><Relationship Id="rId17" Type="http://schemas.openxmlformats.org/officeDocument/2006/relationships/image" Target="../media/image10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3.xml"/><Relationship Id="rId22" Type="http://schemas.openxmlformats.org/officeDocument/2006/relationships/slide" Target="/ppt/slides/slide21.xml"/><Relationship Id="rId21" Type="http://schemas.openxmlformats.org/officeDocument/2006/relationships/slide" Target="/ppt/slides/slide2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21.xml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9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4.png"/><Relationship Id="rId14" Type="http://schemas.openxmlformats.org/officeDocument/2006/relationships/image" Target="../media/image6.png"/><Relationship Id="rId17" Type="http://schemas.openxmlformats.org/officeDocument/2006/relationships/image" Target="../media/image10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3.xml"/><Relationship Id="rId22" Type="http://schemas.openxmlformats.org/officeDocument/2006/relationships/slide" Target="/ppt/slides/slide21.xml"/><Relationship Id="rId21" Type="http://schemas.openxmlformats.org/officeDocument/2006/relationships/slide" Target="/ppt/slides/slide2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22.xml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9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4.png"/><Relationship Id="rId14" Type="http://schemas.openxmlformats.org/officeDocument/2006/relationships/image" Target="../media/image6.png"/><Relationship Id="rId17" Type="http://schemas.openxmlformats.org/officeDocument/2006/relationships/image" Target="../media/image10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6.xml"/><Relationship Id="rId22" Type="http://schemas.openxmlformats.org/officeDocument/2006/relationships/slide" Target="/ppt/slides/slide22.xml"/><Relationship Id="rId21" Type="http://schemas.openxmlformats.org/officeDocument/2006/relationships/slide" Target="/ppt/slides/slide23.xml"/><Relationship Id="rId23" Type="http://schemas.openxmlformats.org/officeDocument/2006/relationships/slide" Target="/ppt/slides/slide2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23.xml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9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4.png"/><Relationship Id="rId14" Type="http://schemas.openxmlformats.org/officeDocument/2006/relationships/image" Target="../media/image6.png"/><Relationship Id="rId17" Type="http://schemas.openxmlformats.org/officeDocument/2006/relationships/image" Target="../media/image10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22" Type="http://schemas.openxmlformats.org/officeDocument/2006/relationships/slide" Target="/ppt/slides/slide21.xml"/><Relationship Id="rId21" Type="http://schemas.openxmlformats.org/officeDocument/2006/relationships/slide" Target="/ppt/slides/slide1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slide" Target="/ppt/slides/slide24.xml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9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4.png"/><Relationship Id="rId14" Type="http://schemas.openxmlformats.org/officeDocument/2006/relationships/image" Target="../media/image6.png"/><Relationship Id="rId17" Type="http://schemas.openxmlformats.org/officeDocument/2006/relationships/image" Target="../media/image10.png"/><Relationship Id="rId16" Type="http://schemas.openxmlformats.org/officeDocument/2006/relationships/image" Target="../media/image11.png"/><Relationship Id="rId19" Type="http://schemas.openxmlformats.org/officeDocument/2006/relationships/slide" Target="/ppt/slides/slide14.xml"/><Relationship Id="rId18" Type="http://schemas.openxmlformats.org/officeDocument/2006/relationships/slide" Target="/ppt/slides/slide25.xml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hyperlink" Target="https://docs.google.com/presentation/d/1LTTKJPMz1TZIjQ-Z9yMG9IqxanFt69Q4hMOKIz8GNdI/present?slide=id.p" TargetMode="External"/><Relationship Id="rId10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9.png"/><Relationship Id="rId15" Type="http://schemas.openxmlformats.org/officeDocument/2006/relationships/image" Target="../media/image10.png"/><Relationship Id="rId14" Type="http://schemas.openxmlformats.org/officeDocument/2006/relationships/image" Target="../media/image11.png"/><Relationship Id="rId17" Type="http://schemas.openxmlformats.org/officeDocument/2006/relationships/slide" Target="/ppt/slides/slide25.xml"/><Relationship Id="rId16" Type="http://schemas.openxmlformats.org/officeDocument/2006/relationships/image" Target="../media/image6.png"/><Relationship Id="rId19" Type="http://schemas.openxmlformats.org/officeDocument/2006/relationships/slide" Target="/ppt/slides/slide12.xml"/><Relationship Id="rId18" Type="http://schemas.openxmlformats.org/officeDocument/2006/relationships/slide" Target="/ppt/slides/slide14.xml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7.xml"/><Relationship Id="rId22" Type="http://schemas.openxmlformats.org/officeDocument/2006/relationships/slide" Target="/ppt/slides/slide21.xml"/><Relationship Id="rId21" Type="http://schemas.openxmlformats.org/officeDocument/2006/relationships/slide" Target="/ppt/slides/slide12.xml"/><Relationship Id="rId24" Type="http://schemas.openxmlformats.org/officeDocument/2006/relationships/slide" Target="/ppt/slides/slide48.xml"/><Relationship Id="rId23" Type="http://schemas.openxmlformats.org/officeDocument/2006/relationships/slide" Target="/ppt/slides/slide48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25" Type="http://schemas.openxmlformats.org/officeDocument/2006/relationships/slide" Target="/ppt/slides/slide51.xml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hyperlink" Target="https://docs.google.com/presentation/d/1LTTKJPMz1TZIjQ-Z9yMG9IqxanFt69Q4hMOKIz8GNdI/present?slide=id.p" TargetMode="External"/><Relationship Id="rId10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9.png"/><Relationship Id="rId15" Type="http://schemas.openxmlformats.org/officeDocument/2006/relationships/image" Target="../media/image10.png"/><Relationship Id="rId14" Type="http://schemas.openxmlformats.org/officeDocument/2006/relationships/image" Target="../media/image11.png"/><Relationship Id="rId17" Type="http://schemas.openxmlformats.org/officeDocument/2006/relationships/slide" Target="/ppt/slides/slide26.xml"/><Relationship Id="rId16" Type="http://schemas.openxmlformats.org/officeDocument/2006/relationships/image" Target="../media/image6.png"/><Relationship Id="rId19" Type="http://schemas.openxmlformats.org/officeDocument/2006/relationships/slide" Target="/ppt/slides/slide12.xml"/><Relationship Id="rId18" Type="http://schemas.openxmlformats.org/officeDocument/2006/relationships/slide" Target="/ppt/slides/slide14.xml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2.xml"/><Relationship Id="rId22" Type="http://schemas.openxmlformats.org/officeDocument/2006/relationships/slide" Target="/ppt/slides/slide21.xml"/><Relationship Id="rId21" Type="http://schemas.openxmlformats.org/officeDocument/2006/relationships/slide" Target="/ppt/slides/slide2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hyperlink" Target="https://docs.google.com/presentation/d/1LTTKJPMz1TZIjQ-Z9yMG9IqxanFt69Q4hMOKIz8GNdI/present?slide=id.p" TargetMode="External"/><Relationship Id="rId10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9.png"/><Relationship Id="rId15" Type="http://schemas.openxmlformats.org/officeDocument/2006/relationships/image" Target="../media/image10.png"/><Relationship Id="rId14" Type="http://schemas.openxmlformats.org/officeDocument/2006/relationships/image" Target="../media/image11.png"/><Relationship Id="rId17" Type="http://schemas.openxmlformats.org/officeDocument/2006/relationships/slide" Target="/ppt/slides/slide27.xml"/><Relationship Id="rId16" Type="http://schemas.openxmlformats.org/officeDocument/2006/relationships/image" Target="../media/image6.png"/><Relationship Id="rId19" Type="http://schemas.openxmlformats.org/officeDocument/2006/relationships/slide" Target="/ppt/slides/slide12.xml"/><Relationship Id="rId18" Type="http://schemas.openxmlformats.org/officeDocument/2006/relationships/slide" Target="/ppt/slides/slide14.xml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slide" Target="/ppt/slides/slide29.xml"/><Relationship Id="rId21" Type="http://schemas.openxmlformats.org/officeDocument/2006/relationships/slide" Target="/ppt/slides/slide28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slide" Target="/ppt/slides/slide13.xml"/><Relationship Id="rId6" Type="http://schemas.openxmlformats.org/officeDocument/2006/relationships/image" Target="../media/image17.png"/><Relationship Id="rId7" Type="http://schemas.openxmlformats.org/officeDocument/2006/relationships/hyperlink" Target="https://monkeytype.com" TargetMode="External"/><Relationship Id="rId8" Type="http://schemas.openxmlformats.org/officeDocument/2006/relationships/image" Target="../media/image7.png"/><Relationship Id="rId11" Type="http://schemas.openxmlformats.org/officeDocument/2006/relationships/image" Target="../media/image9.png"/><Relationship Id="rId10" Type="http://schemas.openxmlformats.org/officeDocument/2006/relationships/hyperlink" Target="https://docs.google.com/presentation/d/1LTTKJPMz1TZIjQ-Z9yMG9IqxanFt69Q4hMOKIz8GNdI/present?slide=id.p" TargetMode="External"/><Relationship Id="rId13" Type="http://schemas.openxmlformats.org/officeDocument/2006/relationships/image" Target="../media/image4.png"/><Relationship Id="rId12" Type="http://schemas.openxmlformats.org/officeDocument/2006/relationships/image" Target="../media/image6.png"/><Relationship Id="rId15" Type="http://schemas.openxmlformats.org/officeDocument/2006/relationships/image" Target="../media/image10.png"/><Relationship Id="rId14" Type="http://schemas.openxmlformats.org/officeDocument/2006/relationships/image" Target="../media/image11.png"/><Relationship Id="rId17" Type="http://schemas.openxmlformats.org/officeDocument/2006/relationships/slide" Target="/ppt/slides/slide14.xml"/><Relationship Id="rId16" Type="http://schemas.openxmlformats.org/officeDocument/2006/relationships/slide" Target="/ppt/slides/slide25.xml"/><Relationship Id="rId19" Type="http://schemas.openxmlformats.org/officeDocument/2006/relationships/slide" Target="/ppt/slides/slide28.xml"/><Relationship Id="rId18" Type="http://schemas.openxmlformats.org/officeDocument/2006/relationships/slide" Target="/ppt/slides/slide12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slide" Target="/ppt/slides/slide13.xml"/><Relationship Id="rId9" Type="http://schemas.openxmlformats.org/officeDocument/2006/relationships/hyperlink" Target="https://docs.google.com/presentation/d/1LTTKJPMz1TZIjQ-Z9yMG9IqxanFt69Q4hMOKIz8GNdI/present?slide=id.p" TargetMode="External"/><Relationship Id="rId5" Type="http://schemas.openxmlformats.org/officeDocument/2006/relationships/image" Target="../media/image17.png"/><Relationship Id="rId6" Type="http://schemas.openxmlformats.org/officeDocument/2006/relationships/hyperlink" Target="https://monkeytype.com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6.png"/><Relationship Id="rId15" Type="http://schemas.openxmlformats.org/officeDocument/2006/relationships/slide" Target="/ppt/slides/slide25.xml"/><Relationship Id="rId14" Type="http://schemas.openxmlformats.org/officeDocument/2006/relationships/image" Target="../media/image10.png"/><Relationship Id="rId17" Type="http://schemas.openxmlformats.org/officeDocument/2006/relationships/slide" Target="/ppt/slides/slide29.xml"/><Relationship Id="rId16" Type="http://schemas.openxmlformats.org/officeDocument/2006/relationships/slide" Target="/ppt/slides/slide14.xml"/><Relationship Id="rId19" Type="http://schemas.openxmlformats.org/officeDocument/2006/relationships/slide" Target="/ppt/slides/slide28.xml"/><Relationship Id="rId1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2.xml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32.xml"/><Relationship Id="rId22" Type="http://schemas.openxmlformats.org/officeDocument/2006/relationships/slide" Target="/ppt/slides/slide12.xml"/><Relationship Id="rId21" Type="http://schemas.openxmlformats.org/officeDocument/2006/relationships/slide" Target="/ppt/slides/slide14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slide" Target="/ppt/slides/slide13.xml"/><Relationship Id="rId7" Type="http://schemas.openxmlformats.org/officeDocument/2006/relationships/image" Target="../media/image17.png"/><Relationship Id="rId8" Type="http://schemas.openxmlformats.org/officeDocument/2006/relationships/hyperlink" Target="https://monkeytype.com" TargetMode="External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9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11.png"/><Relationship Id="rId14" Type="http://schemas.openxmlformats.org/officeDocument/2006/relationships/image" Target="../media/image4.png"/><Relationship Id="rId17" Type="http://schemas.openxmlformats.org/officeDocument/2006/relationships/slide" Target="/ppt/slides/slide25.xml"/><Relationship Id="rId16" Type="http://schemas.openxmlformats.org/officeDocument/2006/relationships/image" Target="../media/image10.png"/><Relationship Id="rId19" Type="http://schemas.openxmlformats.org/officeDocument/2006/relationships/slide" Target="/ppt/slides/slide31.xml"/><Relationship Id="rId18" Type="http://schemas.openxmlformats.org/officeDocument/2006/relationships/slide" Target="/ppt/slides/slide30.xm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32.xml"/><Relationship Id="rId22" Type="http://schemas.openxmlformats.org/officeDocument/2006/relationships/slide" Target="/ppt/slides/slide12.xml"/><Relationship Id="rId21" Type="http://schemas.openxmlformats.org/officeDocument/2006/relationships/slide" Target="/ppt/slides/slide14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slide" Target="/ppt/slides/slide13.xml"/><Relationship Id="rId7" Type="http://schemas.openxmlformats.org/officeDocument/2006/relationships/image" Target="../media/image17.png"/><Relationship Id="rId8" Type="http://schemas.openxmlformats.org/officeDocument/2006/relationships/hyperlink" Target="https://monkeytype.com" TargetMode="External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9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11.png"/><Relationship Id="rId14" Type="http://schemas.openxmlformats.org/officeDocument/2006/relationships/image" Target="../media/image4.png"/><Relationship Id="rId17" Type="http://schemas.openxmlformats.org/officeDocument/2006/relationships/slide" Target="/ppt/slides/slide25.xml"/><Relationship Id="rId16" Type="http://schemas.openxmlformats.org/officeDocument/2006/relationships/image" Target="../media/image10.png"/><Relationship Id="rId19" Type="http://schemas.openxmlformats.org/officeDocument/2006/relationships/slide" Target="/ppt/slides/slide31.xml"/><Relationship Id="rId18" Type="http://schemas.openxmlformats.org/officeDocument/2006/relationships/slide" Target="/ppt/slides/slide30.xml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32.xml"/><Relationship Id="rId22" Type="http://schemas.openxmlformats.org/officeDocument/2006/relationships/slide" Target="/ppt/slides/slide32.xml"/><Relationship Id="rId21" Type="http://schemas.openxmlformats.org/officeDocument/2006/relationships/slide" Target="/ppt/slides/slide14.xml"/><Relationship Id="rId23" Type="http://schemas.openxmlformats.org/officeDocument/2006/relationships/slide" Target="/ppt/slides/slide1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slide" Target="/ppt/slides/slide13.xml"/><Relationship Id="rId7" Type="http://schemas.openxmlformats.org/officeDocument/2006/relationships/image" Target="../media/image17.png"/><Relationship Id="rId8" Type="http://schemas.openxmlformats.org/officeDocument/2006/relationships/hyperlink" Target="https://monkeytype.com" TargetMode="External"/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9.png"/><Relationship Id="rId12" Type="http://schemas.openxmlformats.org/officeDocument/2006/relationships/hyperlink" Target="https://docs.google.com/presentation/d/1LTTKJPMz1TZIjQ-Z9yMG9IqxanFt69Q4hMOKIz8GNdI/present?slide=id.p" TargetMode="External"/><Relationship Id="rId15" Type="http://schemas.openxmlformats.org/officeDocument/2006/relationships/image" Target="../media/image11.png"/><Relationship Id="rId14" Type="http://schemas.openxmlformats.org/officeDocument/2006/relationships/image" Target="../media/image4.png"/><Relationship Id="rId17" Type="http://schemas.openxmlformats.org/officeDocument/2006/relationships/slide" Target="/ppt/slides/slide25.xml"/><Relationship Id="rId16" Type="http://schemas.openxmlformats.org/officeDocument/2006/relationships/image" Target="../media/image10.png"/><Relationship Id="rId19" Type="http://schemas.openxmlformats.org/officeDocument/2006/relationships/slide" Target="/ppt/slides/slide31.xml"/><Relationship Id="rId18" Type="http://schemas.openxmlformats.org/officeDocument/2006/relationships/slide" Target="/ppt/slides/slide30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34.png"/><Relationship Id="rId8" Type="http://schemas.openxmlformats.org/officeDocument/2006/relationships/slide" Target="/ppt/slides/slide13.xml"/><Relationship Id="rId11" Type="http://schemas.openxmlformats.org/officeDocument/2006/relationships/image" Target="../media/image7.png"/><Relationship Id="rId10" Type="http://schemas.openxmlformats.org/officeDocument/2006/relationships/hyperlink" Target="https://monkeytype.com" TargetMode="External"/><Relationship Id="rId13" Type="http://schemas.openxmlformats.org/officeDocument/2006/relationships/image" Target="../media/image5.png"/><Relationship Id="rId12" Type="http://schemas.openxmlformats.org/officeDocument/2006/relationships/image" Target="../media/image12.png"/><Relationship Id="rId15" Type="http://schemas.openxmlformats.org/officeDocument/2006/relationships/image" Target="../media/image9.png"/><Relationship Id="rId14" Type="http://schemas.openxmlformats.org/officeDocument/2006/relationships/hyperlink" Target="https://docs.google.com/presentation/d/1LTTKJPMz1TZIjQ-Z9yMG9IqxanFt69Q4hMOKIz8GNdI/present?slide=id.p" TargetMode="External"/><Relationship Id="rId17" Type="http://schemas.openxmlformats.org/officeDocument/2006/relationships/image" Target="../media/image10.png"/><Relationship Id="rId16" Type="http://schemas.openxmlformats.org/officeDocument/2006/relationships/image" Target="../media/image11.png"/><Relationship Id="rId19" Type="http://schemas.openxmlformats.org/officeDocument/2006/relationships/slide" Target="/ppt/slides/slide12.xml"/><Relationship Id="rId18" Type="http://schemas.openxmlformats.org/officeDocument/2006/relationships/slide" Target="/ppt/slides/slide14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44.xml"/><Relationship Id="rId4" Type="http://schemas.openxmlformats.org/officeDocument/2006/relationships/slide" Target="/ppt/slides/slide46.xml"/><Relationship Id="rId5" Type="http://schemas.openxmlformats.org/officeDocument/2006/relationships/slide" Target="/ppt/slides/slide4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2.xml"/><Relationship Id="rId4" Type="http://schemas.openxmlformats.org/officeDocument/2006/relationships/image" Target="../media/image17.png"/><Relationship Id="rId5" Type="http://schemas.openxmlformats.org/officeDocument/2006/relationships/hyperlink" Target="http://drive.google.com/file/d/16Or4zGY3rHi030_eCvzckNCGRE40JfFY/view" TargetMode="External"/><Relationship Id="rId6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2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46.xml"/><Relationship Id="rId4" Type="http://schemas.openxmlformats.org/officeDocument/2006/relationships/slide" Target="/ppt/slides/slide38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42.xml"/><Relationship Id="rId4" Type="http://schemas.openxmlformats.org/officeDocument/2006/relationships/slide" Target="/ppt/slides/slide40.xml"/><Relationship Id="rId5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46.xml"/><Relationship Id="rId4" Type="http://schemas.openxmlformats.org/officeDocument/2006/relationships/slide" Target="/ppt/slides/slide42.xml"/><Relationship Id="rId9" Type="http://schemas.openxmlformats.org/officeDocument/2006/relationships/image" Target="../media/image41.png"/><Relationship Id="rId5" Type="http://schemas.openxmlformats.org/officeDocument/2006/relationships/slide" Target="/ppt/slides/slide43.xml"/><Relationship Id="rId6" Type="http://schemas.openxmlformats.org/officeDocument/2006/relationships/slide" Target="/ppt/slides/slide36.xml"/><Relationship Id="rId7" Type="http://schemas.openxmlformats.org/officeDocument/2006/relationships/image" Target="../media/image36.png"/><Relationship Id="rId8" Type="http://schemas.openxmlformats.org/officeDocument/2006/relationships/image" Target="../media/image38.png"/><Relationship Id="rId11" Type="http://schemas.openxmlformats.org/officeDocument/2006/relationships/slide" Target="/ppt/slides/slide39.xml"/><Relationship Id="rId10" Type="http://schemas.openxmlformats.org/officeDocument/2006/relationships/hyperlink" Target="https://docs.google.com/presentation/d/1VSPcT57oUeDwXaduQCW9pyHawEWayFe-4XHxPAfzcTE/present?slide=id.g22013d00346_0_17" TargetMode="External"/><Relationship Id="rId13" Type="http://schemas.openxmlformats.org/officeDocument/2006/relationships/slide" Target="/ppt/slides/slide41.xml"/><Relationship Id="rId12" Type="http://schemas.openxmlformats.org/officeDocument/2006/relationships/slide" Target="/ppt/slides/slide41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46.xml"/><Relationship Id="rId4" Type="http://schemas.openxmlformats.org/officeDocument/2006/relationships/slide" Target="/ppt/slides/slide42.xml"/><Relationship Id="rId5" Type="http://schemas.openxmlformats.org/officeDocument/2006/relationships/slide" Target="/ppt/slides/slide43.xml"/><Relationship Id="rId6" Type="http://schemas.openxmlformats.org/officeDocument/2006/relationships/slide" Target="/ppt/slides/slide36.xml"/><Relationship Id="rId7" Type="http://schemas.openxmlformats.org/officeDocument/2006/relationships/slide" Target="/ppt/slides/slide40.xml"/><Relationship Id="rId8" Type="http://schemas.openxmlformats.org/officeDocument/2006/relationships/slide" Target="/ppt/slides/slide40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36.xml"/><Relationship Id="rId4" Type="http://schemas.openxmlformats.org/officeDocument/2006/relationships/slide" Target="/ppt/slides/slide46.xml"/><Relationship Id="rId5" Type="http://schemas.openxmlformats.org/officeDocument/2006/relationships/slide" Target="/ppt/slides/slide43.xml"/><Relationship Id="rId6" Type="http://schemas.openxmlformats.org/officeDocument/2006/relationships/slide" Target="/ppt/slides/slide45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ites.google.com/view/ginetium-o-s/run" TargetMode="External"/><Relationship Id="rId4" Type="http://schemas.openxmlformats.org/officeDocument/2006/relationships/slide" Target="/ppt/slides/slide45.xml"/><Relationship Id="rId5" Type="http://schemas.openxmlformats.org/officeDocument/2006/relationships/slide" Target="/ppt/slides/slide59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rive.google.com/file/d/1okELitGbnebSHi_2wMGue9pU8b2DT3bL/view" TargetMode="External"/><Relationship Id="rId4" Type="http://schemas.openxmlformats.org/officeDocument/2006/relationships/image" Target="../media/image1.png"/><Relationship Id="rId5" Type="http://schemas.openxmlformats.org/officeDocument/2006/relationships/slide" Target="/ppt/slides/slide47.xml"/><Relationship Id="rId6" Type="http://schemas.openxmlformats.org/officeDocument/2006/relationships/image" Target="../media/image42.png"/><Relationship Id="rId7" Type="http://schemas.openxmlformats.org/officeDocument/2006/relationships/slide" Target="/ppt/slides/slide35.xml"/><Relationship Id="rId8" Type="http://schemas.openxmlformats.org/officeDocument/2006/relationships/slide" Target="/ppt/slides/slide47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37.xml"/><Relationship Id="rId4" Type="http://schemas.openxmlformats.org/officeDocument/2006/relationships/slide" Target="/ppt/slides/slide44.xml"/><Relationship Id="rId5" Type="http://schemas.openxmlformats.org/officeDocument/2006/relationships/slide" Target="/ppt/slides/slide44.xml"/><Relationship Id="rId6" Type="http://schemas.openxmlformats.org/officeDocument/2006/relationships/slide" Target="/ppt/slides/slide44.xml"/><Relationship Id="rId7" Type="http://schemas.openxmlformats.org/officeDocument/2006/relationships/slide" Target="/ppt/slides/slide34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slide" Target="/ppt/slides/slide46.xml"/><Relationship Id="rId5" Type="http://schemas.openxmlformats.org/officeDocument/2006/relationships/hyperlink" Target="http://drive.google.com/file/d/1yRIAX3DVLpPHMYsFonHGyYoKc5IWzN6v/view" TargetMode="External"/><Relationship Id="rId6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slide" Target="/ppt/slides/slide44.xml"/><Relationship Id="rId5" Type="http://schemas.openxmlformats.org/officeDocument/2006/relationships/hyperlink" Target="http://drive.google.com/file/d/1yRIAX3DVLpPHMYsFonHGyYoKc5IWzN6v/view" TargetMode="External"/><Relationship Id="rId6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slide" Target="/ppt/slides/slide46.xml"/><Relationship Id="rId5" Type="http://schemas.openxmlformats.org/officeDocument/2006/relationships/hyperlink" Target="http://drive.google.com/file/d/1yRIAX3DVLpPHMYsFonHGyYoKc5IWzN6v/view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slide" Target="/ppt/slides/slide46.xml"/><Relationship Id="rId5" Type="http://schemas.openxmlformats.org/officeDocument/2006/relationships/hyperlink" Target="http://drive.google.com/file/d/1yRIAX3DVLpPHMYsFonHGyYoKc5IWzN6v/view" TargetMode="External"/><Relationship Id="rId6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slide" Target="/ppt/slides/slide5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slide" Target="/ppt/slides/slide42.xml"/><Relationship Id="rId4" Type="http://schemas.openxmlformats.org/officeDocument/2006/relationships/slide" Target="/ppt/slides/slide46.xml"/><Relationship Id="rId5" Type="http://schemas.openxmlformats.org/officeDocument/2006/relationships/slide" Target="/ppt/slides/slide34.xml"/><Relationship Id="rId6" Type="http://schemas.openxmlformats.org/officeDocument/2006/relationships/slide" Target="/ppt/slides/slide43.xml"/><Relationship Id="rId7" Type="http://schemas.openxmlformats.org/officeDocument/2006/relationships/slide" Target="/ppt/slides/slide40.xml"/><Relationship Id="rId8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0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10"/>
          <p:cNvGrpSpPr/>
          <p:nvPr/>
        </p:nvGrpSpPr>
        <p:grpSpPr>
          <a:xfrm>
            <a:off x="70175" y="2753875"/>
            <a:ext cx="1145400" cy="2259745"/>
            <a:chOff x="8034825" y="72200"/>
            <a:chExt cx="1145400" cy="2259745"/>
          </a:xfrm>
        </p:grpSpPr>
        <p:sp>
          <p:nvSpPr>
            <p:cNvPr id="363" name="Google Shape;363;p10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Weather</a:t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5" name="Google Shape;365;p10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6" name="Google Shape;366;p10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         Tue      Wed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27"/>
                  </a:srgbClr>
                </a:gs>
                <a:gs pos="100000">
                  <a:srgbClr val="D5007A">
                    <a:alpha val="68627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0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News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6" name="Google Shape;376;p10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7" name="Google Shape;377;p10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Benjamin loyed sets fire to corp…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8" name="Google Shape;378;p10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9" name="Google Shape;379;p10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i="0" sz="6700" u="none" cap="none" strike="noStrike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80" name="Google Shape;380;p10"/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0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0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0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10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385" name="Google Shape;385;p10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35"/>
                  </a:srgbClr>
                </a:gs>
                <a:gs pos="100000">
                  <a:srgbClr val="D5007A">
                    <a:alpha val="8823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10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****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80392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 Your Password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1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11"/>
          <p:cNvGrpSpPr/>
          <p:nvPr/>
        </p:nvGrpSpPr>
        <p:grpSpPr>
          <a:xfrm>
            <a:off x="70175" y="2753875"/>
            <a:ext cx="1145400" cy="2259745"/>
            <a:chOff x="8034825" y="72200"/>
            <a:chExt cx="1145400" cy="2259745"/>
          </a:xfrm>
        </p:grpSpPr>
        <p:sp>
          <p:nvSpPr>
            <p:cNvPr id="396" name="Google Shape;396;p11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1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Weather</a:t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8" name="Google Shape;398;p11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9" name="Google Shape;399;p11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         Tue      Wed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27"/>
                  </a:srgbClr>
                </a:gs>
                <a:gs pos="100000">
                  <a:srgbClr val="D5007A">
                    <a:alpha val="68627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1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News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9" name="Google Shape;409;p11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10" name="Google Shape;410;p11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Benjamin loyed sets fire to corp…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1" name="Google Shape;411;p11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2" name="Google Shape;412;p11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i="0" sz="6700" u="none" cap="none" strike="noStrike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11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418" name="Google Shape;418;p11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35"/>
                  </a:srgbClr>
                </a:gs>
                <a:gs pos="100000">
                  <a:srgbClr val="D5007A">
                    <a:alpha val="8823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11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*****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80392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 Your Password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1">
            <a:hlinkClick action="ppaction://hlinksldjump" r:id="rId4"/>
          </p:cNvPr>
          <p:cNvSpPr/>
          <p:nvPr/>
        </p:nvSpPr>
        <p:spPr>
          <a:xfrm>
            <a:off x="4248300" y="3595950"/>
            <a:ext cx="647400" cy="4233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12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2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2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12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33" name="Google Shape;433;p12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2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5" name="Google Shape;435;p12"/>
          <p:cNvSpPr/>
          <p:nvPr/>
        </p:nvSpPr>
        <p:spPr>
          <a:xfrm>
            <a:off x="8034825" y="34200"/>
            <a:ext cx="1031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3:35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12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437" name="Google Shape;437;p12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12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9" name="Google Shape;439;p12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12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1" name="Google Shape;441;p12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2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2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12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12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2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2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2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2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2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2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12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12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p12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2"/>
          <p:cNvPicPr preferRelativeResize="0"/>
          <p:nvPr/>
        </p:nvPicPr>
        <p:blipFill rotWithShape="1">
          <a:blip r:embed="rId15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2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2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12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13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3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3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3"/>
          <p:cNvSpPr/>
          <p:nvPr/>
        </p:nvSpPr>
        <p:spPr>
          <a:xfrm>
            <a:off x="2708325" y="1313100"/>
            <a:ext cx="3920100" cy="34152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3">
            <a:hlinkClick r:id="rId6"/>
          </p:cNvPr>
          <p:cNvSpPr/>
          <p:nvPr/>
        </p:nvSpPr>
        <p:spPr>
          <a:xfrm>
            <a:off x="2916113" y="1506850"/>
            <a:ext cx="4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3">
            <a:hlinkClick r:id="rId7"/>
          </p:cNvPr>
          <p:cNvSpPr/>
          <p:nvPr/>
        </p:nvSpPr>
        <p:spPr>
          <a:xfrm>
            <a:off x="3456050" y="1473025"/>
            <a:ext cx="814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"/>
          <p:cNvSpPr/>
          <p:nvPr/>
        </p:nvSpPr>
        <p:spPr>
          <a:xfrm rot="5400000">
            <a:off x="3488775" y="1553397"/>
            <a:ext cx="452700" cy="4569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3"/>
          <p:cNvSpPr/>
          <p:nvPr/>
        </p:nvSpPr>
        <p:spPr>
          <a:xfrm rot="-5400000">
            <a:off x="3739920" y="1597920"/>
            <a:ext cx="452700" cy="367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3"/>
          <p:cNvSpPr/>
          <p:nvPr/>
        </p:nvSpPr>
        <p:spPr>
          <a:xfrm>
            <a:off x="3493603" y="1693333"/>
            <a:ext cx="663900" cy="3147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3"/>
          <p:cNvSpPr/>
          <p:nvPr/>
        </p:nvSpPr>
        <p:spPr>
          <a:xfrm rot="10800000">
            <a:off x="3493573" y="1555405"/>
            <a:ext cx="663900" cy="3147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0900" y="1647203"/>
            <a:ext cx="269155" cy="26915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3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13">
            <a:hlinkClick action="ppaction://hlinksldjump" r:id="rId9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5" name="Google Shape;485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87" name="Google Shape;487;p13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488" name="Google Shape;488;p13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9" name="Google Shape;489;p13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0" name="Google Shape;490;p13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13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13"/>
          <p:cNvSpPr txBox="1"/>
          <p:nvPr/>
        </p:nvSpPr>
        <p:spPr>
          <a:xfrm>
            <a:off x="2708325" y="2008025"/>
            <a:ext cx="12285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 z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3"/>
          <p:cNvSpPr txBox="1"/>
          <p:nvPr/>
        </p:nvSpPr>
        <p:spPr>
          <a:xfrm>
            <a:off x="3538850" y="2008025"/>
            <a:ext cx="5730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13">
            <a:hlinkClick action="ppaction://hlinksldjump" r:id="rId15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37763" y="1566250"/>
            <a:ext cx="580200" cy="43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5" name="Google Shape;495;p13">
            <a:hlinkClick r:id="rId16"/>
          </p:cNvPr>
          <p:cNvPicPr preferRelativeResize="0"/>
          <p:nvPr/>
        </p:nvPicPr>
        <p:blipFill rotWithShape="1">
          <a:blip r:embed="rId14">
            <a:alphaModFix/>
          </a:blip>
          <a:srcRect b="4855" l="7796" r="4988" t="11867"/>
          <a:stretch/>
        </p:blipFill>
        <p:spPr>
          <a:xfrm>
            <a:off x="5098250" y="1537475"/>
            <a:ext cx="491400" cy="48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6" name="Google Shape;496;p13">
            <a:hlinkClick r:id="rId17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94100" y="1525325"/>
            <a:ext cx="573000" cy="51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97" name="Google Shape;497;p13">
            <a:hlinkClick r:id="rId18"/>
          </p:cNvPr>
          <p:cNvSpPr/>
          <p:nvPr/>
        </p:nvSpPr>
        <p:spPr>
          <a:xfrm>
            <a:off x="2875300" y="2405304"/>
            <a:ext cx="61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13">
            <a:hlinkClick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871712" y="2405291"/>
            <a:ext cx="580200" cy="56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9" name="Google Shape;499;p13">
            <a:hlinkClick action="ppaction://hlinksldjump" r:id="rId21"/>
          </p:cNvPr>
          <p:cNvPicPr preferRelativeResize="0"/>
          <p:nvPr/>
        </p:nvPicPr>
        <p:blipFill rotWithShape="1">
          <a:blip r:embed="rId22">
            <a:alphaModFix/>
          </a:blip>
          <a:srcRect b="0" l="0" r="0" t="3484"/>
          <a:stretch/>
        </p:blipFill>
        <p:spPr>
          <a:xfrm>
            <a:off x="3583841" y="2412409"/>
            <a:ext cx="573000" cy="55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3">
            <a:hlinkClick r:id="rId23"/>
          </p:cNvPr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816125" y="1487603"/>
            <a:ext cx="573000" cy="573000"/>
          </a:xfrm>
          <a:prstGeom prst="roundRect">
            <a:avLst>
              <a:gd fmla="val 16667" name="adj"/>
            </a:avLst>
          </a:prstGeom>
          <a:solidFill>
            <a:srgbClr val="666666">
              <a:alpha val="92156"/>
            </a:srgbClr>
          </a:solidFill>
          <a:ln>
            <a:noFill/>
          </a:ln>
        </p:spPr>
      </p:pic>
      <p:sp>
        <p:nvSpPr>
          <p:cNvPr id="501" name="Google Shape;501;p13"/>
          <p:cNvSpPr txBox="1"/>
          <p:nvPr/>
        </p:nvSpPr>
        <p:spPr>
          <a:xfrm>
            <a:off x="4117130" y="1988075"/>
            <a:ext cx="11025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files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3"/>
          <p:cNvSpPr txBox="1"/>
          <p:nvPr/>
        </p:nvSpPr>
        <p:spPr>
          <a:xfrm>
            <a:off x="4984900" y="1980275"/>
            <a:ext cx="8625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hub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3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3">
            <a:hlinkClick action="ppaction://hlinksldjump" r:id="rId26"/>
          </p:cNvPr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045750" y="2359799"/>
            <a:ext cx="543900" cy="55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06" name="Google Shape;506;p13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3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13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13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3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13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0" name="Google Shape;520;p13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13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2" name="Google Shape;522;p13">
            <a:hlinkClick action="ppaction://hlinksldjump" r:id="rId28"/>
          </p:cNvPr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288788" y="2426886"/>
            <a:ext cx="580200" cy="41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3"/>
          <p:cNvPicPr preferRelativeResize="0"/>
          <p:nvPr/>
        </p:nvPicPr>
        <p:blipFill rotWithShape="1">
          <a:blip r:embed="rId30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3">
            <a:hlinkClick action="ppaction://hlinksldjump" r:id="rId31"/>
          </p:cNvPr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795298" y="2346301"/>
            <a:ext cx="580200" cy="58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6" name="Google Shape;526;p13"/>
          <p:cNvPicPr preferRelativeResize="0"/>
          <p:nvPr/>
        </p:nvPicPr>
        <p:blipFill rotWithShape="1">
          <a:blip r:embed="rId33">
            <a:alphaModFix/>
          </a:blip>
          <a:srcRect b="0" l="0" r="6022" t="0"/>
          <a:stretch/>
        </p:blipFill>
        <p:spPr>
          <a:xfrm>
            <a:off x="2871725" y="3228575"/>
            <a:ext cx="580200" cy="57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27" name="Google Shape;527;p13"/>
          <p:cNvSpPr txBox="1"/>
          <p:nvPr/>
        </p:nvSpPr>
        <p:spPr>
          <a:xfrm>
            <a:off x="5700125" y="1997050"/>
            <a:ext cx="2643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Qwerty chaos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3"/>
          <p:cNvSpPr txBox="1"/>
          <p:nvPr/>
        </p:nvSpPr>
        <p:spPr>
          <a:xfrm>
            <a:off x="2871700" y="2926500"/>
            <a:ext cx="3720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Lcmg       Hexplorer   Camera       Settings      Chalk talk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3">
            <a:hlinkClick action="ppaction://hlinksldjump" r:id="rId34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3">
            <a:hlinkClick action="ppaction://hlinksldjump" r:id="rId35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13">
            <a:hlinkClick action="ppaction://hlinksldjump" r:id="rId36"/>
          </p:cNvPr>
          <p:cNvPicPr preferRelativeResize="0"/>
          <p:nvPr/>
        </p:nvPicPr>
        <p:blipFill rotWithShape="1">
          <a:blip r:embed="rId22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3"/>
          <p:cNvSpPr/>
          <p:nvPr/>
        </p:nvSpPr>
        <p:spPr>
          <a:xfrm>
            <a:off x="2718975" y="4076700"/>
            <a:ext cx="3920100" cy="651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3">
            <a:hlinkClick action="ppaction://hlinksldjump" r:id="rId37"/>
          </p:cNvPr>
          <p:cNvSpPr/>
          <p:nvPr/>
        </p:nvSpPr>
        <p:spPr>
          <a:xfrm>
            <a:off x="2815575" y="4214175"/>
            <a:ext cx="862500" cy="395700"/>
          </a:xfrm>
          <a:prstGeom prst="rect">
            <a:avLst/>
          </a:prstGeom>
          <a:solidFill>
            <a:srgbClr val="C8C8C8">
              <a:alpha val="80392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3">
            <a:hlinkClick action="ppaction://hlinksldjump" r:id="rId38"/>
          </p:cNvPr>
          <p:cNvSpPr/>
          <p:nvPr/>
        </p:nvSpPr>
        <p:spPr>
          <a:xfrm>
            <a:off x="3771350" y="4204650"/>
            <a:ext cx="862500" cy="395700"/>
          </a:xfrm>
          <a:prstGeom prst="rect">
            <a:avLst/>
          </a:prstGeom>
          <a:solidFill>
            <a:srgbClr val="C8C8C8">
              <a:alpha val="80392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3">
            <a:hlinkClick action="ppaction://hlinksldjump" r:id="rId39"/>
          </p:cNvPr>
          <p:cNvSpPr/>
          <p:nvPr/>
        </p:nvSpPr>
        <p:spPr>
          <a:xfrm>
            <a:off x="4712750" y="4204650"/>
            <a:ext cx="862500" cy="395700"/>
          </a:xfrm>
          <a:prstGeom prst="rect">
            <a:avLst/>
          </a:prstGeom>
          <a:solidFill>
            <a:srgbClr val="C8C8C8">
              <a:alpha val="80392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Settings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3">
            <a:hlinkClick action="ppaction://hlinksldjump" r:id="rId40"/>
          </p:cNvPr>
          <p:cNvSpPr/>
          <p:nvPr/>
        </p:nvSpPr>
        <p:spPr>
          <a:xfrm>
            <a:off x="5654150" y="4204650"/>
            <a:ext cx="862500" cy="395700"/>
          </a:xfrm>
          <a:prstGeom prst="rect">
            <a:avLst/>
          </a:prstGeom>
          <a:solidFill>
            <a:srgbClr val="C8C8C8">
              <a:alpha val="80392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2759800" y="3764700"/>
            <a:ext cx="3720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HePhone  DrawNPaint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13">
            <a:hlinkClick action="ppaction://hlinksldjump" r:id="rId4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3">
            <a:hlinkClick action="ppaction://hlinksldjump" r:id="rId42"/>
          </p:cNvPr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3532206" y="3213001"/>
            <a:ext cx="673800" cy="67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4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4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4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4">
            <a:hlinkClick r:id="rId7"/>
          </p:cNvPr>
          <p:cNvSpPr/>
          <p:nvPr/>
        </p:nvSpPr>
        <p:spPr>
          <a:xfrm>
            <a:off x="2938288" y="1506850"/>
            <a:ext cx="4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4">
            <a:hlinkClick r:id="rId8"/>
          </p:cNvPr>
          <p:cNvSpPr/>
          <p:nvPr/>
        </p:nvSpPr>
        <p:spPr>
          <a:xfrm>
            <a:off x="3456050" y="1473025"/>
            <a:ext cx="814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4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14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54" name="Google Shape;554;p14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4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57" name="Google Shape;557;p14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558" name="Google Shape;558;p14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9" name="Google Shape;559;p14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0" name="Google Shape;560;p14">
            <a:hlinkClick r:id="rId18"/>
          </p:cNvPr>
          <p:cNvSpPr/>
          <p:nvPr/>
        </p:nvSpPr>
        <p:spPr>
          <a:xfrm>
            <a:off x="2875300" y="2405304"/>
            <a:ext cx="61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4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14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14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4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4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4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4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4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4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14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14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14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7" name="Google Shape;577;p14"/>
          <p:cNvPicPr preferRelativeResize="0"/>
          <p:nvPr/>
        </p:nvPicPr>
        <p:blipFill rotWithShape="1">
          <a:blip r:embed="rId19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4">
            <a:hlinkClick action="ppaction://hlinksldjump" r:id="rId21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14"/>
          <p:cNvGrpSpPr/>
          <p:nvPr/>
        </p:nvGrpSpPr>
        <p:grpSpPr>
          <a:xfrm>
            <a:off x="77750" y="396650"/>
            <a:ext cx="1970400" cy="2127300"/>
            <a:chOff x="77750" y="396650"/>
            <a:chExt cx="1970400" cy="2127300"/>
          </a:xfrm>
        </p:grpSpPr>
        <p:sp>
          <p:nvSpPr>
            <p:cNvPr id="581" name="Google Shape;581;p14"/>
            <p:cNvSpPr/>
            <p:nvPr/>
          </p:nvSpPr>
          <p:spPr>
            <a:xfrm>
              <a:off x="77750" y="396650"/>
              <a:ext cx="1970400" cy="2127300"/>
            </a:xfrm>
            <a:prstGeom prst="rect">
              <a:avLst/>
            </a:prstGeom>
            <a:solidFill>
              <a:srgbClr val="666666">
                <a:alpha val="92156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" name="Google Shape;582;p14"/>
            <p:cNvGrpSpPr/>
            <p:nvPr/>
          </p:nvGrpSpPr>
          <p:grpSpPr>
            <a:xfrm>
              <a:off x="78650" y="396763"/>
              <a:ext cx="1968600" cy="1757115"/>
              <a:chOff x="78650" y="396763"/>
              <a:chExt cx="1968600" cy="1757115"/>
            </a:xfrm>
          </p:grpSpPr>
          <p:sp>
            <p:nvSpPr>
              <p:cNvPr id="583" name="Google Shape;583;p14"/>
              <p:cNvSpPr/>
              <p:nvPr/>
            </p:nvSpPr>
            <p:spPr>
              <a:xfrm>
                <a:off x="78650" y="396763"/>
                <a:ext cx="1968600" cy="463200"/>
              </a:xfrm>
              <a:prstGeom prst="rect">
                <a:avLst/>
              </a:prstGeom>
              <a:solidFill>
                <a:srgbClr val="595959">
                  <a:alpha val="68627"/>
                </a:srgb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LCMG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120450" y="444700"/>
                <a:ext cx="364200" cy="364200"/>
              </a:xfrm>
              <a:prstGeom prst="smileyFace">
                <a:avLst>
                  <a:gd fmla="val 4653" name="adj"/>
                </a:avLst>
              </a:prstGeom>
              <a:solidFill>
                <a:srgbClr val="0F0F45">
                  <a:alpha val="81568"/>
                </a:srgbClr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78650" y="8634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Power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78650" y="10773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lt1"/>
                    </a:solidFill>
                    <a:uFill>
                      <a:noFill/>
                    </a:uFill>
                    <a:latin typeface="Arial"/>
                    <a:ea typeface="Arial"/>
                    <a:cs typeface="Arial"/>
                    <a:sym typeface="Arial"/>
                    <a:hlinkClick action="ppaction://hlinksldjump" r:id="rId22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Whats my Hecklaw?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78650" y="12912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Task-Manager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78650" y="15086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lt1"/>
                    </a:solidFill>
                    <a:uFill>
                      <a:noFill/>
                    </a:uFill>
                    <a:latin typeface="Arial"/>
                    <a:ea typeface="Arial"/>
                    <a:cs typeface="Arial"/>
                    <a:sym typeface="Arial"/>
                    <a:hlinkClick action="ppaction://hlinksldjump" r:id="rId23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Uninstall an app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78650" y="1719075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Switch user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78650" y="1939978"/>
                <a:ext cx="1968600" cy="2139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Log-out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1" name="Google Shape;591;p14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4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14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14">
            <a:hlinkClick action="ppaction://hlinksldjump" r:id="rId24"/>
          </p:cNvPr>
          <p:cNvSpPr/>
          <p:nvPr/>
        </p:nvSpPr>
        <p:spPr>
          <a:xfrm>
            <a:off x="78750" y="866225"/>
            <a:ext cx="19704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4">
            <a:hlinkClick action="ppaction://hlinksldjump" r:id="rId25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4">
            <a:hlinkClick action="ppaction://hlinksldjump" r:id="rId26"/>
          </p:cNvPr>
          <p:cNvSpPr/>
          <p:nvPr/>
        </p:nvSpPr>
        <p:spPr>
          <a:xfrm>
            <a:off x="77750" y="1937950"/>
            <a:ext cx="19704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4">
            <a:hlinkClick action="ppaction://hlinksldjump" r:id="rId27"/>
          </p:cNvPr>
          <p:cNvSpPr/>
          <p:nvPr/>
        </p:nvSpPr>
        <p:spPr>
          <a:xfrm>
            <a:off x="78750" y="1724050"/>
            <a:ext cx="19704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14">
            <a:hlinkClick action="ppaction://hlinksldjump" r:id="rId28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15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5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5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5">
            <a:hlinkClick r:id="rId7"/>
          </p:cNvPr>
          <p:cNvSpPr/>
          <p:nvPr/>
        </p:nvSpPr>
        <p:spPr>
          <a:xfrm>
            <a:off x="2916113" y="1506850"/>
            <a:ext cx="4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5">
            <a:hlinkClick r:id="rId8"/>
          </p:cNvPr>
          <p:cNvSpPr/>
          <p:nvPr/>
        </p:nvSpPr>
        <p:spPr>
          <a:xfrm>
            <a:off x="3456050" y="1473025"/>
            <a:ext cx="814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15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13" name="Google Shape;613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5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15" name="Google Shape;615;p15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616" name="Google Shape;616;p15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7" name="Google Shape;617;p15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8" name="Google Shape;618;p15">
            <a:hlinkClick r:id="rId16"/>
          </p:cNvPr>
          <p:cNvSpPr/>
          <p:nvPr/>
        </p:nvSpPr>
        <p:spPr>
          <a:xfrm>
            <a:off x="2875300" y="2405304"/>
            <a:ext cx="617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5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2" name="Google Shape;622;p15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5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5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5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5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2" name="Google Shape;632;p15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3" name="Google Shape;633;p15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15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5" name="Google Shape;635;p15"/>
          <p:cNvPicPr preferRelativeResize="0"/>
          <p:nvPr/>
        </p:nvPicPr>
        <p:blipFill rotWithShape="1">
          <a:blip r:embed="rId17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5">
            <a:hlinkClick action="ppaction://hlinksldjump" r:id="rId19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5"/>
          <p:cNvSpPr/>
          <p:nvPr/>
        </p:nvSpPr>
        <p:spPr>
          <a:xfrm>
            <a:off x="3024850" y="1650625"/>
            <a:ext cx="3094200" cy="1703100"/>
          </a:xfrm>
          <a:prstGeom prst="rect">
            <a:avLst/>
          </a:prstGeom>
          <a:solidFill>
            <a:srgbClr val="E000FF">
              <a:alpha val="72549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5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5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1" name="Google Shape;641;p15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p15"/>
          <p:cNvSpPr/>
          <p:nvPr/>
        </p:nvSpPr>
        <p:spPr>
          <a:xfrm>
            <a:off x="78750" y="866225"/>
            <a:ext cx="19704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5"/>
          <p:cNvSpPr txBox="1"/>
          <p:nvPr/>
        </p:nvSpPr>
        <p:spPr>
          <a:xfrm>
            <a:off x="3492700" y="1908250"/>
            <a:ext cx="226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Shutdown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Restart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Sleep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5"/>
          <p:cNvSpPr/>
          <p:nvPr/>
        </p:nvSpPr>
        <p:spPr>
          <a:xfrm>
            <a:off x="5744553" y="1707035"/>
            <a:ext cx="300900" cy="222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13131">
              <a:alpha val="88235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5">
            <a:hlinkClick action="ppaction://hlinksldjump" r:id="rId23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p15">
            <a:hlinkClick action="ppaction://hlinksldjump" r:id="rId24"/>
          </p:cNvPr>
          <p:cNvPicPr preferRelativeResize="0"/>
          <p:nvPr/>
        </p:nvPicPr>
        <p:blipFill rotWithShape="1">
          <a:blip r:embed="rId25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5">
            <a:hlinkClick action="ppaction://hlinksldjump" r:id="rId26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5">
            <a:hlinkClick action="ppaction://hlinksldjump" r:id="rId27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33475" y="486032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6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6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16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57" name="Google Shape;65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6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9" name="Google Shape;659;p16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16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663" name="Google Shape;663;p16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4" name="Google Shape;664;p16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5" name="Google Shape;665;p16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16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7" name="Google Shape;667;p16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6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6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Heapp.heapp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6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6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6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6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6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16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" name="Google Shape;677;p16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6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6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6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16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6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6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6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6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6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6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" name="Google Shape;688;p16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16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0" name="Google Shape;690;p16"/>
          <p:cNvPicPr preferRelativeResize="0"/>
          <p:nvPr/>
        </p:nvPicPr>
        <p:blipFill rotWithShape="1">
          <a:blip r:embed="rId14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6">
            <a:hlinkClick action="ppaction://hlinksldjump" r:id="rId16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6">
            <a:hlinkClick action="ppaction://hlinksldjump" r:id="rId17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6">
            <a:hlinkClick action="ppaction://hlinksldjump" r:id="rId18"/>
          </p:cNvPr>
          <p:cNvSpPr/>
          <p:nvPr/>
        </p:nvSpPr>
        <p:spPr>
          <a:xfrm>
            <a:off x="6065675" y="1270813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16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6">
            <a:hlinkClick action="ppaction://hlinksldjump" r:id="rId21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7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7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17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05" name="Google Shape;70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7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7" name="Google Shape;707;p17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17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711" name="Google Shape;711;p17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2" name="Google Shape;712;p17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3" name="Google Shape;713;p17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17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7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7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DrawNPaint.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7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7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7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7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7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4" name="Google Shape;724;p17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5" name="Google Shape;725;p17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7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7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7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7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7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7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7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7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7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7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Google Shape;736;p17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17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8" name="Google Shape;738;p17"/>
          <p:cNvPicPr preferRelativeResize="0"/>
          <p:nvPr/>
        </p:nvPicPr>
        <p:blipFill rotWithShape="1">
          <a:blip r:embed="rId14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7">
            <a:hlinkClick action="ppaction://hlinksldjump" r:id="rId16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7">
            <a:hlinkClick action="ppaction://hlinksldjump" r:id="rId17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7">
            <a:hlinkClick action="ppaction://hlinksldjump" r:id="rId18"/>
          </p:cNvPr>
          <p:cNvSpPr/>
          <p:nvPr/>
        </p:nvSpPr>
        <p:spPr>
          <a:xfrm>
            <a:off x="6065675" y="1270813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p17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7"/>
          <p:cNvSpPr txBox="1"/>
          <p:nvPr/>
        </p:nvSpPr>
        <p:spPr>
          <a:xfrm>
            <a:off x="2307600" y="1038900"/>
            <a:ext cx="459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Press Shift+L to turn on pen, Press Shift+A to reset document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7">
            <a:hlinkClick action="ppaction://hlinksldjump" r:id="rId21"/>
          </p:cNvPr>
          <p:cNvSpPr/>
          <p:nvPr/>
        </p:nvSpPr>
        <p:spPr>
          <a:xfrm>
            <a:off x="2449350" y="1656525"/>
            <a:ext cx="977400" cy="323100"/>
          </a:xfrm>
          <a:prstGeom prst="rect">
            <a:avLst/>
          </a:prstGeom>
          <a:solidFill>
            <a:srgbClr val="3B3B3B">
              <a:alpha val="564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Doc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17">
            <a:hlinkClick action="ppaction://hlinksldjump" r:id="rId22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8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8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18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55" name="Google Shape;75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8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7" name="Google Shape;757;p18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8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0" name="Google Shape;760;p18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761" name="Google Shape;761;p18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2" name="Google Shape;762;p18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63" name="Google Shape;763;p18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4" name="Google Shape;764;p18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5" name="Google Shape;765;p18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8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8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Doc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8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8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8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8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8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4" name="Google Shape;774;p18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5" name="Google Shape;775;p18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8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8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8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8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8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8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8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8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" name="Google Shape;786;p18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18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8" name="Google Shape;788;p18"/>
          <p:cNvPicPr preferRelativeResize="0"/>
          <p:nvPr/>
        </p:nvPicPr>
        <p:blipFill rotWithShape="1">
          <a:blip r:embed="rId14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8">
            <a:hlinkClick action="ppaction://hlinksldjump" r:id="rId16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8">
            <a:hlinkClick action="ppaction://hlinksldjump" r:id="rId17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8">
            <a:hlinkClick action="ppaction://hlinksldjump" r:id="rId18"/>
          </p:cNvPr>
          <p:cNvSpPr/>
          <p:nvPr/>
        </p:nvSpPr>
        <p:spPr>
          <a:xfrm>
            <a:off x="6065675" y="1270813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18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8">
            <a:hlinkClick action="ppaction://hlinksldjump" r:id="rId21"/>
          </p:cNvPr>
          <p:cNvSpPr/>
          <p:nvPr/>
        </p:nvSpPr>
        <p:spPr>
          <a:xfrm>
            <a:off x="2348100" y="766800"/>
            <a:ext cx="293700" cy="21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B3B3B">
              <a:alpha val="564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18">
            <a:hlinkClick action="ppaction://hlinksldjump" r:id="rId22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9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19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9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9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19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06" name="Google Shape;806;p19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9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9" name="Google Shape;809;p19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9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2" name="Google Shape;812;p19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813" name="Google Shape;813;p19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19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15" name="Google Shape;815;p19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6" name="Google Shape;816;p19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7" name="Google Shape;817;p19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9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19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1" name="Google Shape;821;p19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9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9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9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9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9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9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9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9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9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9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2" name="Google Shape;832;p19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3" name="Google Shape;833;p19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4" name="Google Shape;834;p19"/>
          <p:cNvPicPr preferRelativeResize="0"/>
          <p:nvPr/>
        </p:nvPicPr>
        <p:blipFill rotWithShape="1">
          <a:blip r:embed="rId16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9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9"/>
          <p:cNvSpPr/>
          <p:nvPr/>
        </p:nvSpPr>
        <p:spPr>
          <a:xfrm>
            <a:off x="629725" y="377000"/>
            <a:ext cx="7938000" cy="42084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9"/>
          <p:cNvSpPr/>
          <p:nvPr/>
        </p:nvSpPr>
        <p:spPr>
          <a:xfrm>
            <a:off x="629714" y="393175"/>
            <a:ext cx="79380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Hecklaw Explorer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19"/>
          <p:cNvSpPr/>
          <p:nvPr/>
        </p:nvSpPr>
        <p:spPr>
          <a:xfrm>
            <a:off x="7716475" y="433213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9"/>
          <p:cNvSpPr/>
          <p:nvPr/>
        </p:nvSpPr>
        <p:spPr>
          <a:xfrm>
            <a:off x="8005550" y="433213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9"/>
          <p:cNvSpPr/>
          <p:nvPr/>
        </p:nvSpPr>
        <p:spPr>
          <a:xfrm>
            <a:off x="8323725" y="463181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19"/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678075" y="42700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9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9"/>
          <p:cNvSpPr/>
          <p:nvPr/>
        </p:nvSpPr>
        <p:spPr>
          <a:xfrm>
            <a:off x="639475" y="691475"/>
            <a:ext cx="7918500" cy="372600"/>
          </a:xfrm>
          <a:prstGeom prst="rect">
            <a:avLst/>
          </a:prstGeom>
          <a:solidFill>
            <a:srgbClr val="313131">
              <a:alpha val="88235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9"/>
          <p:cNvSpPr/>
          <p:nvPr/>
        </p:nvSpPr>
        <p:spPr>
          <a:xfrm>
            <a:off x="690100" y="759100"/>
            <a:ext cx="1067418" cy="240030"/>
          </a:xfrm>
          <a:prstGeom prst="flowChartTerminator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Tab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9"/>
          <p:cNvSpPr txBox="1"/>
          <p:nvPr/>
        </p:nvSpPr>
        <p:spPr>
          <a:xfrm>
            <a:off x="3155250" y="1155375"/>
            <a:ext cx="28335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Rubik Maze"/>
                <a:ea typeface="Rubik Maze"/>
                <a:cs typeface="Rubik Maze"/>
                <a:sym typeface="Rubik Maze"/>
              </a:rPr>
              <a:t>Hecklaw Explorer</a:t>
            </a:r>
            <a:endParaRPr b="0" i="0" sz="2900" u="none" cap="none" strike="noStrike">
              <a:solidFill>
                <a:schemeClr val="lt1"/>
              </a:solidFill>
              <a:latin typeface="Rubik Maze"/>
              <a:ea typeface="Rubik Maze"/>
              <a:cs typeface="Rubik Maze"/>
              <a:sym typeface="Rubik Maze"/>
            </a:endParaRPr>
          </a:p>
        </p:txBody>
      </p:sp>
      <p:sp>
        <p:nvSpPr>
          <p:cNvPr id="847" name="Google Shape;847;p19"/>
          <p:cNvSpPr/>
          <p:nvPr/>
        </p:nvSpPr>
        <p:spPr>
          <a:xfrm>
            <a:off x="2762388" y="2636750"/>
            <a:ext cx="2633700" cy="386400"/>
          </a:xfrm>
          <a:prstGeom prst="roundRect">
            <a:avLst>
              <a:gd fmla="val 30971" name="adj"/>
            </a:avLst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9">
            <a:hlinkClick action="ppaction://hlinksldjump" r:id="rId20"/>
          </p:cNvPr>
          <p:cNvSpPr txBox="1"/>
          <p:nvPr/>
        </p:nvSpPr>
        <p:spPr>
          <a:xfrm>
            <a:off x="5466113" y="2636750"/>
            <a:ext cx="929400" cy="3864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9">
            <a:hlinkClick action="ppaction://hlinksldjump" r:id="rId21"/>
          </p:cNvPr>
          <p:cNvSpPr/>
          <p:nvPr/>
        </p:nvSpPr>
        <p:spPr>
          <a:xfrm>
            <a:off x="7722800" y="46165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19">
            <a:hlinkClick action="ppaction://hlinksldjump" r:id="rId22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12050" y="0"/>
            <a:ext cx="879000" cy="95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2809588" y="4572375"/>
            <a:ext cx="3442200" cy="954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11940000" dist="952500">
              <a:srgbClr val="FFFFFC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Press Enter to start</a:t>
            </a:r>
            <a:endParaRPr b="0" i="0" sz="1800" u="none" cap="none" strike="noStrike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51" name="Google Shape;151;p2"/>
          <p:cNvSpPr txBox="1"/>
          <p:nvPr/>
        </p:nvSpPr>
        <p:spPr>
          <a:xfrm rot="-5400000">
            <a:off x="4403050" y="2145375"/>
            <a:ext cx="599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b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b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b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663300" y="852800"/>
            <a:ext cx="251100" cy="29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235350" y="3382625"/>
            <a:ext cx="2673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Hecklaw os hex</a:t>
            </a:r>
            <a:endParaRPr b="0" i="0" sz="25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4" name="Google Shape;154;p2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1360" r="-1358" t="0"/>
          <a:stretch/>
        </p:blipFill>
        <p:spPr>
          <a:xfrm>
            <a:off x="3619700" y="1151300"/>
            <a:ext cx="1904601" cy="19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"/>
          <p:cNvSpPr txBox="1"/>
          <p:nvPr/>
        </p:nvSpPr>
        <p:spPr>
          <a:xfrm>
            <a:off x="0" y="0"/>
            <a:ext cx="131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 Other</a:t>
            </a:r>
            <a:endParaRPr b="0" i="0" sz="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>
            <a:hlinkClick action="ppaction://hlinksldjump" r:id="rId6"/>
          </p:cNvPr>
          <p:cNvSpPr/>
          <p:nvPr/>
        </p:nvSpPr>
        <p:spPr>
          <a:xfrm>
            <a:off x="1030575" y="3508625"/>
            <a:ext cx="1189800" cy="113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>
            <a:hlinkClick action="ppaction://hlinksldjump" r:id="rId7"/>
          </p:cNvPr>
          <p:cNvSpPr/>
          <p:nvPr/>
        </p:nvSpPr>
        <p:spPr>
          <a:xfrm>
            <a:off x="6574750" y="166450"/>
            <a:ext cx="1189800" cy="113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>
            <a:hlinkClick action="ppaction://hlinksldjump" r:id="rId8"/>
          </p:cNvPr>
          <p:cNvSpPr/>
          <p:nvPr/>
        </p:nvSpPr>
        <p:spPr>
          <a:xfrm>
            <a:off x="6722450" y="3822025"/>
            <a:ext cx="1189800" cy="113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" title="Hecklaw9..mp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64875" y="45723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9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0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20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20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20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20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61" name="Google Shape;861;p20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4" name="Google Shape;864;p20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20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20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868" name="Google Shape;868;p20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9" name="Google Shape;869;p20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70" name="Google Shape;870;p20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1" name="Google Shape;871;p20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2" name="Google Shape;872;p20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0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5" name="Google Shape;875;p20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6" name="Google Shape;876;p20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20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20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20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20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20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7" name="Google Shape;887;p20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20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9" name="Google Shape;889;p20"/>
          <p:cNvPicPr preferRelativeResize="0"/>
          <p:nvPr/>
        </p:nvPicPr>
        <p:blipFill rotWithShape="1">
          <a:blip r:embed="rId16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20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20"/>
          <p:cNvSpPr/>
          <p:nvPr/>
        </p:nvSpPr>
        <p:spPr>
          <a:xfrm>
            <a:off x="629725" y="377000"/>
            <a:ext cx="7938000" cy="42084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20"/>
          <p:cNvSpPr/>
          <p:nvPr/>
        </p:nvSpPr>
        <p:spPr>
          <a:xfrm>
            <a:off x="629714" y="393175"/>
            <a:ext cx="79380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Hecklaw Explorer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20"/>
          <p:cNvSpPr/>
          <p:nvPr/>
        </p:nvSpPr>
        <p:spPr>
          <a:xfrm>
            <a:off x="7716475" y="433213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20"/>
          <p:cNvSpPr/>
          <p:nvPr/>
        </p:nvSpPr>
        <p:spPr>
          <a:xfrm>
            <a:off x="8005550" y="433213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0"/>
          <p:cNvSpPr/>
          <p:nvPr/>
        </p:nvSpPr>
        <p:spPr>
          <a:xfrm>
            <a:off x="8323725" y="463181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20"/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678075" y="42700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0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20"/>
          <p:cNvSpPr/>
          <p:nvPr/>
        </p:nvSpPr>
        <p:spPr>
          <a:xfrm>
            <a:off x="639475" y="691475"/>
            <a:ext cx="7918500" cy="372600"/>
          </a:xfrm>
          <a:prstGeom prst="rect">
            <a:avLst/>
          </a:prstGeom>
          <a:solidFill>
            <a:srgbClr val="313131">
              <a:alpha val="88235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20"/>
          <p:cNvSpPr/>
          <p:nvPr/>
        </p:nvSpPr>
        <p:spPr>
          <a:xfrm>
            <a:off x="690100" y="759100"/>
            <a:ext cx="1067418" cy="240030"/>
          </a:xfrm>
          <a:prstGeom prst="flowChartTerminator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Tab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0"/>
          <p:cNvSpPr txBox="1"/>
          <p:nvPr/>
        </p:nvSpPr>
        <p:spPr>
          <a:xfrm>
            <a:off x="3155250" y="1155375"/>
            <a:ext cx="28335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Rubik Maze"/>
                <a:ea typeface="Rubik Maze"/>
                <a:cs typeface="Rubik Maze"/>
                <a:sym typeface="Rubik Maze"/>
              </a:rPr>
              <a:t>Hecklaw Explorer</a:t>
            </a:r>
            <a:endParaRPr b="0" i="0" sz="2900" u="none" cap="none" strike="noStrike">
              <a:solidFill>
                <a:schemeClr val="lt1"/>
              </a:solidFill>
              <a:latin typeface="Rubik Maze"/>
              <a:ea typeface="Rubik Maze"/>
              <a:cs typeface="Rubik Maze"/>
              <a:sym typeface="Rubik Maze"/>
            </a:endParaRPr>
          </a:p>
        </p:txBody>
      </p:sp>
      <p:sp>
        <p:nvSpPr>
          <p:cNvPr id="902" name="Google Shape;902;p20"/>
          <p:cNvSpPr/>
          <p:nvPr/>
        </p:nvSpPr>
        <p:spPr>
          <a:xfrm>
            <a:off x="2762388" y="2636750"/>
            <a:ext cx="2633700" cy="386400"/>
          </a:xfrm>
          <a:prstGeom prst="roundRect">
            <a:avLst>
              <a:gd fmla="val 30971" name="adj"/>
            </a:avLst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lcmg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20">
            <a:hlinkClick action="ppaction://hlinksldjump" r:id="rId20"/>
          </p:cNvPr>
          <p:cNvSpPr txBox="1"/>
          <p:nvPr/>
        </p:nvSpPr>
        <p:spPr>
          <a:xfrm>
            <a:off x="5466113" y="2636750"/>
            <a:ext cx="929400" cy="3864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20">
            <a:hlinkClick action="ppaction://hlinksldjump" r:id="rId21"/>
          </p:cNvPr>
          <p:cNvSpPr/>
          <p:nvPr/>
        </p:nvSpPr>
        <p:spPr>
          <a:xfrm>
            <a:off x="7722800" y="46165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20">
            <a:hlinkClick action="ppaction://hlinksldjump" r:id="rId22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1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21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21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21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6" name="Google Shape;916;p21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2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9" name="Google Shape;919;p21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21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" name="Google Shape;921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" name="Google Shape;922;p21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923" name="Google Shape;923;p21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p21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25" name="Google Shape;925;p21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6" name="Google Shape;926;p21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7" name="Google Shape;927;p21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21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0" name="Google Shape;930;p21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21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21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21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21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21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21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1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21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1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21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2" name="Google Shape;942;p21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3" name="Google Shape;943;p21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4" name="Google Shape;944;p21"/>
          <p:cNvPicPr preferRelativeResize="0"/>
          <p:nvPr/>
        </p:nvPicPr>
        <p:blipFill rotWithShape="1">
          <a:blip r:embed="rId16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21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21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21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21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 Mail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21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21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2" name="Google Shape;952;p21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3" name="Google Shape;953;p21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21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21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21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21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21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21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21"/>
          <p:cNvSpPr/>
          <p:nvPr/>
        </p:nvSpPr>
        <p:spPr>
          <a:xfrm>
            <a:off x="140600" y="366400"/>
            <a:ext cx="8932800" cy="4255200"/>
          </a:xfrm>
          <a:prstGeom prst="rect">
            <a:avLst/>
          </a:prstGeom>
          <a:gradFill>
            <a:gsLst>
              <a:gs pos="0">
                <a:srgbClr val="FF00FF"/>
              </a:gs>
              <a:gs pos="43000">
                <a:srgbClr val="A64D79"/>
              </a:gs>
              <a:gs pos="47000">
                <a:srgbClr val="9900FF"/>
              </a:gs>
              <a:gs pos="100000">
                <a:srgbClr val="351C75"/>
              </a:gs>
            </a:gsLst>
            <a:path path="circle">
              <a:fillToRect b="100%" r="100%"/>
            </a:path>
            <a:tileRect l="-100%" t="-100%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21"/>
          <p:cNvSpPr/>
          <p:nvPr/>
        </p:nvSpPr>
        <p:spPr>
          <a:xfrm>
            <a:off x="140600" y="375950"/>
            <a:ext cx="8932800" cy="238500"/>
          </a:xfrm>
          <a:prstGeom prst="rect">
            <a:avLst/>
          </a:prstGeom>
          <a:gradFill>
            <a:gsLst>
              <a:gs pos="0">
                <a:srgbClr val="8C8C8C">
                  <a:alpha val="76078"/>
                </a:srgbClr>
              </a:gs>
              <a:gs pos="100000">
                <a:srgbClr val="404040">
                  <a:alpha val="76078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21"/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21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21"/>
          <p:cNvSpPr txBox="1"/>
          <p:nvPr/>
        </p:nvSpPr>
        <p:spPr>
          <a:xfrm>
            <a:off x="390225" y="282370"/>
            <a:ext cx="2665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HF Hecklaw Files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21"/>
          <p:cNvSpPr/>
          <p:nvPr/>
        </p:nvSpPr>
        <p:spPr>
          <a:xfrm>
            <a:off x="140500" y="619450"/>
            <a:ext cx="8932800" cy="307800"/>
          </a:xfrm>
          <a:prstGeom prst="rect">
            <a:avLst/>
          </a:prstGeom>
          <a:solidFill>
            <a:srgbClr val="0F0F45">
              <a:alpha val="81568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2" name="Google Shape;972;p21"/>
          <p:cNvCxnSpPr/>
          <p:nvPr/>
        </p:nvCxnSpPr>
        <p:spPr>
          <a:xfrm flipH="1">
            <a:off x="3432350" y="634675"/>
            <a:ext cx="5100" cy="28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3" name="Google Shape;973;p21"/>
          <p:cNvSpPr txBox="1"/>
          <p:nvPr/>
        </p:nvSpPr>
        <p:spPr>
          <a:xfrm>
            <a:off x="228825" y="999850"/>
            <a:ext cx="2772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C:/L75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S:/Dwankle files</a:t>
            </a:r>
            <a:endParaRPr b="0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21"/>
          <p:cNvSpPr txBox="1"/>
          <p:nvPr/>
        </p:nvSpPr>
        <p:spPr>
          <a:xfrm>
            <a:off x="192625" y="545725"/>
            <a:ext cx="2044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5" name="Google Shape;97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9900" y="403188"/>
            <a:ext cx="247800" cy="184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21"/>
          <p:cNvCxnSpPr/>
          <p:nvPr/>
        </p:nvCxnSpPr>
        <p:spPr>
          <a:xfrm>
            <a:off x="129550" y="1508750"/>
            <a:ext cx="893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21"/>
          <p:cNvCxnSpPr/>
          <p:nvPr/>
        </p:nvCxnSpPr>
        <p:spPr>
          <a:xfrm>
            <a:off x="129550" y="2042150"/>
            <a:ext cx="8938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8" name="Google Shape;978;p21"/>
          <p:cNvSpPr/>
          <p:nvPr/>
        </p:nvSpPr>
        <p:spPr>
          <a:xfrm>
            <a:off x="8791625" y="404994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Google Shape;979;p21">
            <a:hlinkClick action="ppaction://hlinksldjump" r:id="rId22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2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p22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2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8" name="Google Shape;988;p22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2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90" name="Google Shape;990;p22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22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3" name="Google Shape;993;p22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22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22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997" name="Google Shape;997;p22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8" name="Google Shape;998;p22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99" name="Google Shape;999;p22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0" name="Google Shape;1000;p22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1" name="Google Shape;1001;p22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2" name="Google Shape;1002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22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4" name="Google Shape;1004;p22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5" name="Google Shape;1005;p22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22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22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22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22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22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22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22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22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22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22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6" name="Google Shape;1016;p22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22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8" name="Google Shape;1018;p22"/>
          <p:cNvPicPr preferRelativeResize="0"/>
          <p:nvPr/>
        </p:nvPicPr>
        <p:blipFill rotWithShape="1">
          <a:blip r:embed="rId16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22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22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22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22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 Mail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22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22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6" name="Google Shape;1026;p22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7" name="Google Shape;1027;p22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22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22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22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22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22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22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22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22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22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22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22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9" name="Google Shape;103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22"/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22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2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2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 Mail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2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22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6" name="Google Shape;1046;p22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7" name="Google Shape;1047;p22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22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22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22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22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22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22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22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22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2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22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22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22"/>
          <p:cNvSpPr/>
          <p:nvPr/>
        </p:nvSpPr>
        <p:spPr>
          <a:xfrm>
            <a:off x="105600" y="433150"/>
            <a:ext cx="8932800" cy="4255200"/>
          </a:xfrm>
          <a:prstGeom prst="rect">
            <a:avLst/>
          </a:prstGeom>
          <a:solidFill>
            <a:srgbClr val="0F0F45">
              <a:alpha val="81568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22"/>
          <p:cNvSpPr/>
          <p:nvPr/>
        </p:nvSpPr>
        <p:spPr>
          <a:xfrm>
            <a:off x="140600" y="375950"/>
            <a:ext cx="8932800" cy="238500"/>
          </a:xfrm>
          <a:prstGeom prst="rect">
            <a:avLst/>
          </a:prstGeom>
          <a:gradFill>
            <a:gsLst>
              <a:gs pos="0">
                <a:srgbClr val="8C8C8C">
                  <a:alpha val="76078"/>
                </a:srgbClr>
              </a:gs>
              <a:gs pos="100000">
                <a:srgbClr val="404040">
                  <a:alpha val="76078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2"/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22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22"/>
          <p:cNvSpPr/>
          <p:nvPr/>
        </p:nvSpPr>
        <p:spPr>
          <a:xfrm>
            <a:off x="8820725" y="39880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22"/>
          <p:cNvSpPr txBox="1"/>
          <p:nvPr/>
        </p:nvSpPr>
        <p:spPr>
          <a:xfrm>
            <a:off x="417700" y="284483"/>
            <a:ext cx="2665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HF Hecklaw Files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22"/>
          <p:cNvSpPr/>
          <p:nvPr/>
        </p:nvSpPr>
        <p:spPr>
          <a:xfrm>
            <a:off x="105600" y="617138"/>
            <a:ext cx="8932800" cy="307800"/>
          </a:xfrm>
          <a:prstGeom prst="rect">
            <a:avLst/>
          </a:prstGeom>
          <a:solidFill>
            <a:srgbClr val="E000FF">
              <a:alpha val="72549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7" name="Google Shape;1067;p22"/>
          <p:cNvCxnSpPr/>
          <p:nvPr/>
        </p:nvCxnSpPr>
        <p:spPr>
          <a:xfrm flipH="1">
            <a:off x="3432350" y="634675"/>
            <a:ext cx="5100" cy="28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8" name="Google Shape;1068;p22"/>
          <p:cNvSpPr txBox="1"/>
          <p:nvPr/>
        </p:nvSpPr>
        <p:spPr>
          <a:xfrm>
            <a:off x="228825" y="999850"/>
            <a:ext cx="2772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C:/L75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rgbClr val="E000FF"/>
                </a:solidFill>
                <a:latin typeface="Arial"/>
                <a:ea typeface="Arial"/>
                <a:cs typeface="Arial"/>
                <a:sym typeface="Arial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S:/Dwankle_Files</a:t>
            </a:r>
            <a:endParaRPr b="0" i="0" sz="1800" u="none" cap="none" strike="noStrike">
              <a:solidFill>
                <a:srgbClr val="E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22"/>
          <p:cNvSpPr/>
          <p:nvPr/>
        </p:nvSpPr>
        <p:spPr>
          <a:xfrm>
            <a:off x="2384600" y="927625"/>
            <a:ext cx="6688800" cy="3691500"/>
          </a:xfrm>
          <a:prstGeom prst="rect">
            <a:avLst/>
          </a:prstGeom>
          <a:gradFill>
            <a:gsLst>
              <a:gs pos="0">
                <a:srgbClr val="FF00FF">
                  <a:alpha val="81568"/>
                </a:srgbClr>
              </a:gs>
              <a:gs pos="43000">
                <a:srgbClr val="A64D79">
                  <a:alpha val="81568"/>
                </a:srgbClr>
              </a:gs>
              <a:gs pos="47000">
                <a:srgbClr val="9900FF">
                  <a:alpha val="81568"/>
                </a:srgbClr>
              </a:gs>
              <a:gs pos="100000">
                <a:srgbClr val="351C75">
                  <a:alpha val="81568"/>
                </a:srgbClr>
              </a:gs>
            </a:gsLst>
            <a:path path="circle">
              <a:fillToRect b="100%" r="100%"/>
            </a:path>
            <a:tileRect l="-100%" t="-100%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22"/>
          <p:cNvSpPr txBox="1"/>
          <p:nvPr/>
        </p:nvSpPr>
        <p:spPr>
          <a:xfrm>
            <a:off x="2462325" y="1054575"/>
            <a:ext cx="47754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DISKMAN.HEAP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Os1.dat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Os2.dat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Os3.dat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Os4.dat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22"/>
          <p:cNvSpPr txBox="1"/>
          <p:nvPr/>
        </p:nvSpPr>
        <p:spPr>
          <a:xfrm>
            <a:off x="169900" y="557275"/>
            <a:ext cx="3024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S:/Dwankle_Files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9900" y="403188"/>
            <a:ext cx="247800" cy="184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3" name="Google Shape;1073;p22"/>
          <p:cNvCxnSpPr/>
          <p:nvPr/>
        </p:nvCxnSpPr>
        <p:spPr>
          <a:xfrm>
            <a:off x="129550" y="1508750"/>
            <a:ext cx="2255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22"/>
          <p:cNvCxnSpPr/>
          <p:nvPr/>
        </p:nvCxnSpPr>
        <p:spPr>
          <a:xfrm>
            <a:off x="129550" y="2042150"/>
            <a:ext cx="2255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5" name="Google Shape;1075;p22">
            <a:hlinkClick action="ppaction://hlinksldjump" r:id="rId22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3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1" name="Google Shape;1081;p23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23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23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23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2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86" name="Google Shape;1086;p23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23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9" name="Google Shape;1089;p23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23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1" name="Google Shape;1091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2" name="Google Shape;1092;p23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093" name="Google Shape;1093;p23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4" name="Google Shape;1094;p23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5" name="Google Shape;1095;p23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6" name="Google Shape;1096;p23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7" name="Google Shape;1097;p23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3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0" name="Google Shape;1100;p23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1" name="Google Shape;1101;p23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23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23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23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23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23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23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23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23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23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23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23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23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4" name="Google Shape;1114;p23"/>
          <p:cNvPicPr preferRelativeResize="0"/>
          <p:nvPr/>
        </p:nvPicPr>
        <p:blipFill rotWithShape="1">
          <a:blip r:embed="rId16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23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23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23">
            <a:hlinkClick action="ppaction://hlinksldjump" r:id="rId20"/>
          </p:cNvPr>
          <p:cNvSpPr/>
          <p:nvPr/>
        </p:nvSpPr>
        <p:spPr>
          <a:xfrm>
            <a:off x="8776098" y="4853458"/>
            <a:ext cx="215700" cy="215700"/>
          </a:xfrm>
          <a:prstGeom prst="rect">
            <a:avLst/>
          </a:prstGeom>
          <a:gradFill>
            <a:gsLst>
              <a:gs pos="0">
                <a:srgbClr val="FF00FF"/>
              </a:gs>
              <a:gs pos="43000">
                <a:srgbClr val="A64D79"/>
              </a:gs>
              <a:gs pos="47000">
                <a:srgbClr val="9900FF"/>
              </a:gs>
              <a:gs pos="100000">
                <a:srgbClr val="351C75"/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23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23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 Mail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23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23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3" name="Google Shape;1123;p23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4" name="Google Shape;1124;p23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23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23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23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23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23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23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23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23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23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23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23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6" name="Google Shape;113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23"/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23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23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23"/>
          <p:cNvSpPr txBox="1"/>
          <p:nvPr/>
        </p:nvSpPr>
        <p:spPr>
          <a:xfrm>
            <a:off x="79275" y="1479225"/>
            <a:ext cx="58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 Mail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23"/>
          <p:cNvSpPr/>
          <p:nvPr/>
        </p:nvSpPr>
        <p:spPr>
          <a:xfrm>
            <a:off x="7674384" y="387735"/>
            <a:ext cx="1219500" cy="13158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23"/>
          <p:cNvSpPr txBox="1"/>
          <p:nvPr/>
        </p:nvSpPr>
        <p:spPr>
          <a:xfrm>
            <a:off x="7930812" y="378975"/>
            <a:ext cx="100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3" name="Google Shape;1143;p23"/>
          <p:cNvCxnSpPr/>
          <p:nvPr/>
        </p:nvCxnSpPr>
        <p:spPr>
          <a:xfrm>
            <a:off x="7986431" y="733585"/>
            <a:ext cx="90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4" name="Google Shape;1144;p23"/>
          <p:cNvSpPr/>
          <p:nvPr/>
        </p:nvSpPr>
        <p:spPr>
          <a:xfrm>
            <a:off x="7856833" y="875009"/>
            <a:ext cx="173556" cy="227718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23"/>
          <p:cNvSpPr/>
          <p:nvPr/>
        </p:nvSpPr>
        <p:spPr>
          <a:xfrm>
            <a:off x="7712644" y="795861"/>
            <a:ext cx="374112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23"/>
          <p:cNvSpPr/>
          <p:nvPr/>
        </p:nvSpPr>
        <p:spPr>
          <a:xfrm>
            <a:off x="8158955" y="790905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23"/>
          <p:cNvSpPr/>
          <p:nvPr/>
        </p:nvSpPr>
        <p:spPr>
          <a:xfrm>
            <a:off x="8568573" y="7607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23"/>
          <p:cNvSpPr/>
          <p:nvPr/>
        </p:nvSpPr>
        <p:spPr>
          <a:xfrm>
            <a:off x="8502504" y="825983"/>
            <a:ext cx="221184" cy="20109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23"/>
          <p:cNvSpPr txBox="1"/>
          <p:nvPr/>
        </p:nvSpPr>
        <p:spPr>
          <a:xfrm>
            <a:off x="7644500" y="1012320"/>
            <a:ext cx="14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23"/>
          <p:cNvSpPr/>
          <p:nvPr/>
        </p:nvSpPr>
        <p:spPr>
          <a:xfrm>
            <a:off x="7682443" y="396771"/>
            <a:ext cx="320700" cy="3459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23"/>
          <p:cNvSpPr/>
          <p:nvPr/>
        </p:nvSpPr>
        <p:spPr>
          <a:xfrm>
            <a:off x="7707118" y="434174"/>
            <a:ext cx="271200" cy="271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23"/>
          <p:cNvSpPr/>
          <p:nvPr/>
        </p:nvSpPr>
        <p:spPr>
          <a:xfrm rot="5400000">
            <a:off x="133904" y="1180743"/>
            <a:ext cx="319800" cy="32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23"/>
          <p:cNvSpPr/>
          <p:nvPr/>
        </p:nvSpPr>
        <p:spPr>
          <a:xfrm rot="-5400000">
            <a:off x="311394" y="1212220"/>
            <a:ext cx="319800" cy="259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23"/>
          <p:cNvSpPr/>
          <p:nvPr/>
        </p:nvSpPr>
        <p:spPr>
          <a:xfrm>
            <a:off x="137089" y="1282896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23"/>
          <p:cNvSpPr/>
          <p:nvPr/>
        </p:nvSpPr>
        <p:spPr>
          <a:xfrm rot="10800000">
            <a:off x="137156" y="1182262"/>
            <a:ext cx="469200" cy="2223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651" y="1247048"/>
            <a:ext cx="190199" cy="1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23"/>
          <p:cNvSpPr/>
          <p:nvPr/>
        </p:nvSpPr>
        <p:spPr>
          <a:xfrm>
            <a:off x="140600" y="366400"/>
            <a:ext cx="8932800" cy="4255200"/>
          </a:xfrm>
          <a:prstGeom prst="rect">
            <a:avLst/>
          </a:prstGeom>
          <a:gradFill>
            <a:gsLst>
              <a:gs pos="0">
                <a:srgbClr val="0F0F45">
                  <a:alpha val="94509"/>
                </a:srgbClr>
              </a:gs>
              <a:gs pos="100000">
                <a:srgbClr val="41254D">
                  <a:alpha val="92156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23"/>
          <p:cNvSpPr/>
          <p:nvPr/>
        </p:nvSpPr>
        <p:spPr>
          <a:xfrm>
            <a:off x="140600" y="375950"/>
            <a:ext cx="8932800" cy="238500"/>
          </a:xfrm>
          <a:prstGeom prst="rect">
            <a:avLst/>
          </a:prstGeom>
          <a:gradFill>
            <a:gsLst>
              <a:gs pos="0">
                <a:srgbClr val="8C8C8C">
                  <a:alpha val="76078"/>
                </a:srgbClr>
              </a:gs>
              <a:gs pos="100000">
                <a:srgbClr val="404040">
                  <a:alpha val="76078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23"/>
          <p:cNvSpPr/>
          <p:nvPr/>
        </p:nvSpPr>
        <p:spPr>
          <a:xfrm>
            <a:off x="8213475" y="3688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23"/>
          <p:cNvSpPr/>
          <p:nvPr/>
        </p:nvSpPr>
        <p:spPr>
          <a:xfrm>
            <a:off x="8502550" y="3688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23"/>
          <p:cNvSpPr/>
          <p:nvPr/>
        </p:nvSpPr>
        <p:spPr>
          <a:xfrm>
            <a:off x="8820725" y="39880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3"/>
          <p:cNvSpPr txBox="1"/>
          <p:nvPr/>
        </p:nvSpPr>
        <p:spPr>
          <a:xfrm>
            <a:off x="417700" y="284483"/>
            <a:ext cx="2665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HF Hecklaw Files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3"/>
          <p:cNvSpPr/>
          <p:nvPr/>
        </p:nvSpPr>
        <p:spPr>
          <a:xfrm>
            <a:off x="140500" y="619450"/>
            <a:ext cx="8932800" cy="307800"/>
          </a:xfrm>
          <a:prstGeom prst="rect">
            <a:avLst/>
          </a:prstGeom>
          <a:solidFill>
            <a:srgbClr val="E000FF">
              <a:alpha val="72549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4" name="Google Shape;1164;p23"/>
          <p:cNvCxnSpPr/>
          <p:nvPr/>
        </p:nvCxnSpPr>
        <p:spPr>
          <a:xfrm flipH="1">
            <a:off x="3432350" y="634675"/>
            <a:ext cx="5100" cy="28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5" name="Google Shape;1165;p23"/>
          <p:cNvSpPr txBox="1"/>
          <p:nvPr/>
        </p:nvSpPr>
        <p:spPr>
          <a:xfrm>
            <a:off x="228825" y="999850"/>
            <a:ext cx="2772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rgbClr val="E000FF"/>
                </a:solidFill>
                <a:latin typeface="Arial"/>
                <a:ea typeface="Arial"/>
                <a:cs typeface="Arial"/>
                <a:sym typeface="Arial"/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C:/L75</a:t>
            </a:r>
            <a:endParaRPr b="0" i="0" sz="1800" u="none" cap="none" strike="noStrike">
              <a:solidFill>
                <a:srgbClr val="E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action="ppaction://hlinksldjump"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S:/Dwankle_Files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3"/>
          <p:cNvSpPr/>
          <p:nvPr/>
        </p:nvSpPr>
        <p:spPr>
          <a:xfrm>
            <a:off x="2384600" y="927625"/>
            <a:ext cx="6688800" cy="3691500"/>
          </a:xfrm>
          <a:prstGeom prst="rect">
            <a:avLst/>
          </a:prstGeom>
          <a:gradFill>
            <a:gsLst>
              <a:gs pos="0">
                <a:srgbClr val="FF00FF">
                  <a:alpha val="81568"/>
                </a:srgbClr>
              </a:gs>
              <a:gs pos="43000">
                <a:srgbClr val="A64D79">
                  <a:alpha val="81568"/>
                </a:srgbClr>
              </a:gs>
              <a:gs pos="47000">
                <a:srgbClr val="9900FF">
                  <a:alpha val="81568"/>
                </a:srgbClr>
              </a:gs>
              <a:gs pos="100000">
                <a:srgbClr val="351C75">
                  <a:alpha val="81568"/>
                </a:srgbClr>
              </a:gs>
            </a:gsLst>
            <a:path path="circle">
              <a:fillToRect b="100%" r="100%"/>
            </a:path>
            <a:tileRect l="-100%" t="-100%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3"/>
          <p:cNvSpPr txBox="1"/>
          <p:nvPr/>
        </p:nvSpPr>
        <p:spPr>
          <a:xfrm>
            <a:off x="2462325" y="1054575"/>
            <a:ext cx="47754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Dswitch.Heapp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QwertyChaos.Heappcontainer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QwertyChaos.Heapp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He.Heappcontainer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HF.Heapp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HE.Heapp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SimulationZ.Heapp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SimulationZ.Heappcontainer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HeMail.Heappcontainer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HeMail.Heapp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Rallydally.sys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QuestStorage.sysdata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3"/>
          <p:cNvSpPr txBox="1"/>
          <p:nvPr/>
        </p:nvSpPr>
        <p:spPr>
          <a:xfrm>
            <a:off x="102975" y="562413"/>
            <a:ext cx="3024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C:/L75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9" name="Google Shape;1169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9900" y="403188"/>
            <a:ext cx="247800" cy="184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0" name="Google Shape;1170;p23"/>
          <p:cNvCxnSpPr/>
          <p:nvPr/>
        </p:nvCxnSpPr>
        <p:spPr>
          <a:xfrm>
            <a:off x="129550" y="1508750"/>
            <a:ext cx="2255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1" name="Google Shape;1171;p23"/>
          <p:cNvCxnSpPr/>
          <p:nvPr/>
        </p:nvCxnSpPr>
        <p:spPr>
          <a:xfrm>
            <a:off x="129550" y="2042150"/>
            <a:ext cx="2255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2" name="Google Shape;1172;p23">
            <a:hlinkClick action="ppaction://hlinksldjump" r:id="rId23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24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24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9" name="Google Shape;1179;p24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1" name="Google Shape;1181;p24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2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84" name="Google Shape;1184;p24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24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6" name="Google Shape;1186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7" name="Google Shape;1187;p24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188" name="Google Shape;1188;p24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9" name="Google Shape;1189;p24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0" name="Google Shape;1190;p24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1" name="Google Shape;1191;p24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2" name="Google Shape;1192;p24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3" name="Google Shape;1193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4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24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6" name="Google Shape;1196;p24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7" name="Google Shape;1197;p24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24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24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4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4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4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4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4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4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4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4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8" name="Google Shape;1208;p24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9" name="Google Shape;1209;p24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10" name="Google Shape;1210;p24"/>
          <p:cNvPicPr preferRelativeResize="0"/>
          <p:nvPr/>
        </p:nvPicPr>
        <p:blipFill rotWithShape="1">
          <a:blip r:embed="rId16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24">
            <a:hlinkClick action="ppaction://hlinksldjump" r:id="rId18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4"/>
          <p:cNvSpPr/>
          <p:nvPr/>
        </p:nvSpPr>
        <p:spPr>
          <a:xfrm>
            <a:off x="629725" y="417975"/>
            <a:ext cx="7938000" cy="42084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4"/>
          <p:cNvSpPr/>
          <p:nvPr/>
        </p:nvSpPr>
        <p:spPr>
          <a:xfrm>
            <a:off x="609950" y="393175"/>
            <a:ext cx="79380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Hecklaw Explorer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24"/>
          <p:cNvSpPr/>
          <p:nvPr/>
        </p:nvSpPr>
        <p:spPr>
          <a:xfrm>
            <a:off x="7716475" y="433213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4"/>
          <p:cNvSpPr/>
          <p:nvPr/>
        </p:nvSpPr>
        <p:spPr>
          <a:xfrm>
            <a:off x="8005550" y="433213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24"/>
          <p:cNvSpPr/>
          <p:nvPr/>
        </p:nvSpPr>
        <p:spPr>
          <a:xfrm>
            <a:off x="8323725" y="463181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8" name="Google Shape;1218;p24"/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678075" y="42700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24">
            <a:hlinkClick action="ppaction://hlinksldjump" r:id="rId19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24"/>
          <p:cNvSpPr/>
          <p:nvPr/>
        </p:nvSpPr>
        <p:spPr>
          <a:xfrm>
            <a:off x="639475" y="691475"/>
            <a:ext cx="7918500" cy="372600"/>
          </a:xfrm>
          <a:prstGeom prst="rect">
            <a:avLst/>
          </a:prstGeom>
          <a:solidFill>
            <a:srgbClr val="313131">
              <a:alpha val="88235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24"/>
          <p:cNvSpPr/>
          <p:nvPr/>
        </p:nvSpPr>
        <p:spPr>
          <a:xfrm>
            <a:off x="690100" y="759100"/>
            <a:ext cx="1067418" cy="240030"/>
          </a:xfrm>
          <a:prstGeom prst="flowChartTerminator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Lcmg search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2" name="Google Shape;1222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8075" y="1088500"/>
            <a:ext cx="7869875" cy="3479701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3" name="Google Shape;1223;p24">
            <a:hlinkClick action="ppaction://hlinksldjump" r:id="rId21"/>
          </p:cNvPr>
          <p:cNvSpPr/>
          <p:nvPr/>
        </p:nvSpPr>
        <p:spPr>
          <a:xfrm>
            <a:off x="7722800" y="46165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4" name="Google Shape;1224;p24">
            <a:hlinkClick action="ppaction://hlinksldjump" r:id="rId22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25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25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1" name="Google Shape;1231;p25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2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33" name="Google Shape;1233;p25"/>
          <p:cNvPicPr preferRelativeResize="0"/>
          <p:nvPr/>
        </p:nvPicPr>
        <p:blipFill rotWithShape="1">
          <a:blip r:embed="rId9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2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6" name="Google Shape;1236;p25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25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8" name="Google Shape;1238;p25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239" name="Google Shape;1239;p25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0" name="Google Shape;1240;p25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41" name="Google Shape;1241;p25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2" name="Google Shape;1242;p25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3" name="Google Shape;1243;p25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4" name="Google Shape;1244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25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is a computer and meant to have user-friendly functions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5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is a unique computer</a:t>
            </a: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.heapp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25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25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25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25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25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2" name="Google Shape;1252;p25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3" name="Google Shape;1253;p25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25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25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25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25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25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25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25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25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25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3" name="Google Shape;1263;p25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4" name="Google Shape;1264;p25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5" name="Google Shape;1265;p25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6" name="Google Shape;1266;p25"/>
          <p:cNvPicPr preferRelativeResize="0"/>
          <p:nvPr/>
        </p:nvPicPr>
        <p:blipFill rotWithShape="1">
          <a:blip r:embed="rId14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25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25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25">
            <a:hlinkClick action="ppaction://hlinksldjump" r:id="rId19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2" name="Google Shape;1272;p25">
            <a:hlinkClick action="ppaction://hlinksldjump" r:id="rId20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26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26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9" name="Google Shape;1279;p26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2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81" name="Google Shape;1281;p26"/>
          <p:cNvPicPr preferRelativeResize="0"/>
          <p:nvPr/>
        </p:nvPicPr>
        <p:blipFill rotWithShape="1">
          <a:blip r:embed="rId9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2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4" name="Google Shape;1284;p26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26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6" name="Google Shape;1286;p26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287" name="Google Shape;1287;p26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8" name="Google Shape;1288;p26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89" name="Google Shape;1289;p26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0" name="Google Shape;1290;p26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1" name="Google Shape;1291;p26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2" name="Google Shape;1292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26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26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26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26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26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8" name="Google Shape;1298;p26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9" name="Google Shape;1299;p26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26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26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26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26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26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26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26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26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26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9" name="Google Shape;1309;p26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0" name="Google Shape;1310;p26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1" name="Google Shape;1311;p26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12" name="Google Shape;1312;p26"/>
          <p:cNvPicPr preferRelativeResize="0"/>
          <p:nvPr/>
        </p:nvPicPr>
        <p:blipFill rotWithShape="1">
          <a:blip r:embed="rId14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26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26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26">
            <a:hlinkClick action="ppaction://hlinksldjump" r:id="rId19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6"/>
          <p:cNvSpPr/>
          <p:nvPr/>
        </p:nvSpPr>
        <p:spPr>
          <a:xfrm>
            <a:off x="1563488" y="711075"/>
            <a:ext cx="6076500" cy="3571500"/>
          </a:xfrm>
          <a:prstGeom prst="rect">
            <a:avLst/>
          </a:prstGeom>
          <a:solidFill>
            <a:srgbClr val="313131">
              <a:alpha val="88235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26"/>
          <p:cNvSpPr/>
          <p:nvPr/>
        </p:nvSpPr>
        <p:spPr>
          <a:xfrm>
            <a:off x="1576400" y="719250"/>
            <a:ext cx="6050700" cy="307800"/>
          </a:xfrm>
          <a:prstGeom prst="rect">
            <a:avLst/>
          </a:prstGeom>
          <a:solidFill>
            <a:srgbClr val="313131">
              <a:alpha val="88235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Uninstaller.heapp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26"/>
          <p:cNvSpPr/>
          <p:nvPr/>
        </p:nvSpPr>
        <p:spPr>
          <a:xfrm>
            <a:off x="6818075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313131">
              <a:alpha val="8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26"/>
          <p:cNvSpPr/>
          <p:nvPr/>
        </p:nvSpPr>
        <p:spPr>
          <a:xfrm>
            <a:off x="7107150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313131">
              <a:alpha val="8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26"/>
          <p:cNvSpPr/>
          <p:nvPr/>
        </p:nvSpPr>
        <p:spPr>
          <a:xfrm>
            <a:off x="7425325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313131">
              <a:alpha val="8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26">
            <a:hlinkClick action="ppaction://hlinksldjump" r:id="rId20"/>
          </p:cNvPr>
          <p:cNvSpPr txBox="1"/>
          <p:nvPr/>
        </p:nvSpPr>
        <p:spPr>
          <a:xfrm>
            <a:off x="1576400" y="1007575"/>
            <a:ext cx="47754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Dswitch.Heapp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QwertyChaos.Heapp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SimulationZ.Heapp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HeMail.Heapp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26">
            <a:hlinkClick action="ppaction://hlinksldjump" r:id="rId21"/>
          </p:cNvPr>
          <p:cNvSpPr/>
          <p:nvPr/>
        </p:nvSpPr>
        <p:spPr>
          <a:xfrm>
            <a:off x="7331963" y="7518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5" name="Google Shape;1325;p26">
            <a:hlinkClick action="ppaction://hlinksldjump" r:id="rId22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26">
            <a:hlinkClick action="ppaction://hlinksldjump" r:id="rId23"/>
          </p:cNvPr>
          <p:cNvSpPr txBox="1"/>
          <p:nvPr/>
        </p:nvSpPr>
        <p:spPr>
          <a:xfrm>
            <a:off x="1585550" y="2235500"/>
            <a:ext cx="477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Hecklawfilesystem.AAP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GOS.SYSLOAD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7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7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3" name="Google Shape;1333;p27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2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35" name="Google Shape;1335;p27"/>
          <p:cNvPicPr preferRelativeResize="0"/>
          <p:nvPr/>
        </p:nvPicPr>
        <p:blipFill rotWithShape="1">
          <a:blip r:embed="rId9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2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8" name="Google Shape;1338;p27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27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0" name="Google Shape;1340;p27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341" name="Google Shape;1341;p27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2" name="Google Shape;1342;p27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43" name="Google Shape;1343;p27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4" name="Google Shape;1344;p27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5" name="Google Shape;1345;p27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6" name="Google Shape;1346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27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27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27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7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7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2" name="Google Shape;1352;p27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3" name="Google Shape;1353;p27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7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27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27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27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27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7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7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7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7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3" name="Google Shape;1363;p27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4" name="Google Shape;1364;p27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5" name="Google Shape;1365;p27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6" name="Google Shape;1366;p27"/>
          <p:cNvPicPr preferRelativeResize="0"/>
          <p:nvPr/>
        </p:nvPicPr>
        <p:blipFill rotWithShape="1">
          <a:blip r:embed="rId14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2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27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27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7">
            <a:hlinkClick action="ppaction://hlinksldjump" r:id="rId19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7"/>
          <p:cNvSpPr/>
          <p:nvPr/>
        </p:nvSpPr>
        <p:spPr>
          <a:xfrm>
            <a:off x="1550663" y="709725"/>
            <a:ext cx="6076500" cy="3571500"/>
          </a:xfrm>
          <a:prstGeom prst="rect">
            <a:avLst/>
          </a:prstGeom>
          <a:solidFill>
            <a:srgbClr val="313131">
              <a:alpha val="88235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7"/>
          <p:cNvSpPr/>
          <p:nvPr/>
        </p:nvSpPr>
        <p:spPr>
          <a:xfrm>
            <a:off x="1576400" y="719250"/>
            <a:ext cx="6050700" cy="307800"/>
          </a:xfrm>
          <a:prstGeom prst="rect">
            <a:avLst/>
          </a:prstGeom>
          <a:solidFill>
            <a:srgbClr val="313131">
              <a:alpha val="88235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Uninstaller.heapp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27"/>
          <p:cNvSpPr/>
          <p:nvPr/>
        </p:nvSpPr>
        <p:spPr>
          <a:xfrm>
            <a:off x="6818075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313131">
              <a:alpha val="8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7"/>
          <p:cNvSpPr/>
          <p:nvPr/>
        </p:nvSpPr>
        <p:spPr>
          <a:xfrm>
            <a:off x="7107150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313131">
              <a:alpha val="8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7"/>
          <p:cNvSpPr/>
          <p:nvPr/>
        </p:nvSpPr>
        <p:spPr>
          <a:xfrm>
            <a:off x="7425325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313131">
              <a:alpha val="8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7"/>
          <p:cNvSpPr txBox="1"/>
          <p:nvPr/>
        </p:nvSpPr>
        <p:spPr>
          <a:xfrm>
            <a:off x="1576400" y="1007575"/>
            <a:ext cx="4775400" cy="1467900"/>
          </a:xfrm>
          <a:prstGeom prst="rect">
            <a:avLst/>
          </a:prstGeom>
          <a:solidFill>
            <a:srgbClr val="313131">
              <a:alpha val="8823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Dswitch.Heapp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QwertyChaos.Heapp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SimulationZ.Heapp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HeMail.Heapp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7">
            <a:hlinkClick action="ppaction://hlinksldjump" r:id="rId20"/>
          </p:cNvPr>
          <p:cNvSpPr/>
          <p:nvPr/>
        </p:nvSpPr>
        <p:spPr>
          <a:xfrm>
            <a:off x="7343938" y="7518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7"/>
          <p:cNvSpPr/>
          <p:nvPr/>
        </p:nvSpPr>
        <p:spPr>
          <a:xfrm>
            <a:off x="1838975" y="1457050"/>
            <a:ext cx="4220400" cy="2119800"/>
          </a:xfrm>
          <a:prstGeom prst="rect">
            <a:avLst/>
          </a:prstGeom>
          <a:gradFill>
            <a:gsLst>
              <a:gs pos="0">
                <a:srgbClr val="FF00FF"/>
              </a:gs>
              <a:gs pos="43000">
                <a:srgbClr val="A64D79"/>
              </a:gs>
              <a:gs pos="47000">
                <a:srgbClr val="9900FF"/>
              </a:gs>
              <a:gs pos="100000">
                <a:srgbClr val="351C75"/>
              </a:gs>
            </a:gsLst>
            <a:path path="circle">
              <a:fillToRect b="100%" l="100%"/>
            </a:path>
            <a:tileRect r="-100%" t="-100%"/>
          </a:gradFill>
          <a:ln cap="flat" cmpd="sng" w="28575">
            <a:solidFill>
              <a:srgbClr val="1811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Code: X55 protocall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Uninstaller.heapcontainer could not found.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try uninstalling the app with uninstaller.heapp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7">
            <a:hlinkClick action="ppaction://hlinksldjump" r:id="rId21"/>
          </p:cNvPr>
          <p:cNvSpPr/>
          <p:nvPr/>
        </p:nvSpPr>
        <p:spPr>
          <a:xfrm>
            <a:off x="5661625" y="1479231"/>
            <a:ext cx="322800" cy="332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1811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1" name="Google Shape;1381;p27">
            <a:hlinkClick action="ppaction://hlinksldjump" r:id="rId22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28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28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8" name="Google Shape;1388;p28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2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90" name="Google Shape;139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28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2" name="Google Shape;1392;p28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8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4" name="Google Shape;1394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5" name="Google Shape;1395;p28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396" name="Google Shape;1396;p28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7" name="Google Shape;1397;p28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98" name="Google Shape;1398;p28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9" name="Google Shape;1399;p28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0" name="Google Shape;1400;p28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1" name="Google Shape;1401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28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28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4" name="Google Shape;1404;p28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5" name="Google Shape;1405;p28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8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8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8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8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8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8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28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8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28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28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6" name="Google Shape;1416;p28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7" name="Google Shape;1417;p28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8" name="Google Shape;1418;p28"/>
          <p:cNvPicPr preferRelativeResize="0"/>
          <p:nvPr/>
        </p:nvPicPr>
        <p:blipFill rotWithShape="1">
          <a:blip r:embed="rId14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28">
            <a:hlinkClick action="ppaction://hlinksldjump" r:id="rId16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8">
            <a:hlinkClick action="ppaction://hlinksldjump" r:id="rId17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8">
            <a:hlinkClick action="ppaction://hlinksldjump" r:id="rId18"/>
          </p:cNvPr>
          <p:cNvSpPr/>
          <p:nvPr/>
        </p:nvSpPr>
        <p:spPr>
          <a:xfrm>
            <a:off x="6065675" y="1270813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3" name="Google Shape;1423;p28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28"/>
          <p:cNvSpPr/>
          <p:nvPr/>
        </p:nvSpPr>
        <p:spPr>
          <a:xfrm>
            <a:off x="2290825" y="709725"/>
            <a:ext cx="4597500" cy="21438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28"/>
          <p:cNvSpPr/>
          <p:nvPr/>
        </p:nvSpPr>
        <p:spPr>
          <a:xfrm>
            <a:off x="2318800" y="716525"/>
            <a:ext cx="4559700" cy="307800"/>
          </a:xfrm>
          <a:prstGeom prst="rect">
            <a:avLst/>
          </a:prstGeom>
          <a:solidFill>
            <a:srgbClr val="3B3B3B">
              <a:alpha val="564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28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28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28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9" name="Google Shape;1429;p28"/>
          <p:cNvGrpSpPr/>
          <p:nvPr/>
        </p:nvGrpSpPr>
        <p:grpSpPr>
          <a:xfrm>
            <a:off x="2416238" y="1180775"/>
            <a:ext cx="1428900" cy="1428900"/>
            <a:chOff x="2416238" y="1180775"/>
            <a:chExt cx="1428900" cy="1428900"/>
          </a:xfrm>
        </p:grpSpPr>
        <p:sp>
          <p:nvSpPr>
            <p:cNvPr id="1430" name="Google Shape;1430;p28">
              <a:hlinkClick action="ppaction://hlinksldjump" r:id="rId21"/>
            </p:cNvPr>
            <p:cNvSpPr/>
            <p:nvPr/>
          </p:nvSpPr>
          <p:spPr>
            <a:xfrm>
              <a:off x="2416238" y="1180775"/>
              <a:ext cx="1428900" cy="1428900"/>
            </a:xfrm>
            <a:prstGeom prst="bevel">
              <a:avLst>
                <a:gd fmla="val 6646" name="adj"/>
              </a:avLst>
            </a:prstGeom>
            <a:solidFill>
              <a:srgbClr val="3B3B3B">
                <a:alpha val="56470"/>
              </a:srgbClr>
            </a:solidFill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2524698" y="1289232"/>
              <a:ext cx="1212000" cy="12120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43000">
                  <a:srgbClr val="A64D79"/>
                </a:gs>
                <a:gs pos="47000">
                  <a:srgbClr val="9900FF"/>
                </a:gs>
                <a:gs pos="100000">
                  <a:srgbClr val="351C75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2531475" y="1294250"/>
              <a:ext cx="1198500" cy="12019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rgbClr val="F7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E000FF"/>
                  </a:solidFill>
                  <a:latin typeface="Rubik Maze"/>
                </a:rPr>
                <a:t>X</a:t>
              </a:r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2874234" y="1581599"/>
              <a:ext cx="512982" cy="64230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38100">
                    <a:solidFill>
                      <a:srgbClr val="F96FB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00FF"/>
                  </a:solidFill>
                  <a:latin typeface="Arial"/>
                </a:rPr>
                <a:t>H</a:t>
              </a:r>
            </a:p>
          </p:txBody>
        </p:sp>
      </p:grpSp>
      <p:sp>
        <p:nvSpPr>
          <p:cNvPr id="1434" name="Google Shape;1434;p28"/>
          <p:cNvSpPr txBox="1"/>
          <p:nvPr/>
        </p:nvSpPr>
        <p:spPr>
          <a:xfrm>
            <a:off x="3909776" y="1098750"/>
            <a:ext cx="209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Pc Heix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OS 10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32Gb Ram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Zoi gpu 20 cores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K7 8 core 4.5Ghz Cpu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28">
            <a:hlinkClick action="ppaction://hlinksldjump" r:id="rId22"/>
          </p:cNvPr>
          <p:cNvSpPr/>
          <p:nvPr/>
        </p:nvSpPr>
        <p:spPr>
          <a:xfrm>
            <a:off x="3574850" y="716825"/>
            <a:ext cx="1117200" cy="3000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28"/>
          <p:cNvSpPr/>
          <p:nvPr/>
        </p:nvSpPr>
        <p:spPr>
          <a:xfrm>
            <a:off x="2318800" y="724175"/>
            <a:ext cx="1256100" cy="292500"/>
          </a:xfrm>
          <a:prstGeom prst="rect">
            <a:avLst/>
          </a:prstGeom>
          <a:solidFill>
            <a:srgbClr val="3B3B3B">
              <a:alpha val="564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Sysinfo.heapp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Google Shape;1441;p29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29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29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29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2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46" name="Google Shape;144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2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8" name="Google Shape;1448;p29"/>
          <p:cNvSpPr/>
          <p:nvPr/>
        </p:nvSpPr>
        <p:spPr>
          <a:xfrm>
            <a:off x="8034825" y="34200"/>
            <a:ext cx="1031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3:35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9" name="Google Shape;1449;p29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450" name="Google Shape;1450;p29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29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52" name="Google Shape;1452;p29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3" name="Google Shape;1453;p29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4" name="Google Shape;1454;p29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29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29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8" name="Google Shape;1458;p29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9" name="Google Shape;1459;p29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29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29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29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29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29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29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29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29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29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29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0" name="Google Shape;1470;p29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1" name="Google Shape;1471;p29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2" name="Google Shape;1472;p29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29"/>
          <p:cNvPicPr preferRelativeResize="0"/>
          <p:nvPr/>
        </p:nvPicPr>
        <p:blipFill rotWithShape="1">
          <a:blip r:embed="rId13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29">
            <a:hlinkClick action="ppaction://hlinksldjump" r:id="rId15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29">
            <a:hlinkClick action="ppaction://hlinksldjump" r:id="rId16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8" name="Google Shape;1478;p29">
            <a:hlinkClick action="ppaction://hlinksldjump"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29"/>
          <p:cNvSpPr/>
          <p:nvPr/>
        </p:nvSpPr>
        <p:spPr>
          <a:xfrm>
            <a:off x="2290825" y="709725"/>
            <a:ext cx="4597500" cy="21438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9"/>
          <p:cNvSpPr/>
          <p:nvPr/>
        </p:nvSpPr>
        <p:spPr>
          <a:xfrm>
            <a:off x="2317900" y="719250"/>
            <a:ext cx="4577700" cy="307800"/>
          </a:xfrm>
          <a:prstGeom prst="rect">
            <a:avLst/>
          </a:prstGeom>
          <a:solidFill>
            <a:srgbClr val="3B3B3B">
              <a:alpha val="564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Sysinfo.heapp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29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29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29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9"/>
          <p:cNvSpPr txBox="1"/>
          <p:nvPr/>
        </p:nvSpPr>
        <p:spPr>
          <a:xfrm>
            <a:off x="2369050" y="1062100"/>
            <a:ext cx="3224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Display: hecklaw quad 5k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Storage: 2Tb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Serial Number: X93rfTg::km2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5" name="Google Shape;1485;p29"/>
          <p:cNvCxnSpPr/>
          <p:nvPr/>
        </p:nvCxnSpPr>
        <p:spPr>
          <a:xfrm>
            <a:off x="3570200" y="712186"/>
            <a:ext cx="0" cy="316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6" name="Google Shape;1486;p29"/>
          <p:cNvSpPr/>
          <p:nvPr/>
        </p:nvSpPr>
        <p:spPr>
          <a:xfrm>
            <a:off x="3574850" y="716825"/>
            <a:ext cx="1117200" cy="307800"/>
          </a:xfrm>
          <a:prstGeom prst="rect">
            <a:avLst/>
          </a:prstGeom>
          <a:solidFill>
            <a:srgbClr val="3B3B3B">
              <a:alpha val="564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>
            <a:hlinkClick action="ppaction://hlinksldjump" r:id="rId3"/>
          </p:cNvPr>
          <p:cNvSpPr/>
          <p:nvPr/>
        </p:nvSpPr>
        <p:spPr>
          <a:xfrm>
            <a:off x="-30150" y="-24600"/>
            <a:ext cx="9204300" cy="51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1248025" y="1037975"/>
            <a:ext cx="790800" cy="51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30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30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30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30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6" name="Google Shape;1496;p30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3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98" name="Google Shape;1498;p30"/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3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501" name="Google Shape;1501;p30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502" name="Google Shape;1502;p30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3" name="Google Shape;1503;p30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04" name="Google Shape;1504;p30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5" name="Google Shape;1505;p30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6" name="Google Shape;1506;p30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7" name="Google Shape;1507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30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30"/>
          <p:cNvSpPr/>
          <p:nvPr/>
        </p:nvSpPr>
        <p:spPr>
          <a:xfrm>
            <a:off x="2297850" y="719251"/>
            <a:ext cx="980700" cy="3540300"/>
          </a:xfrm>
          <a:prstGeom prst="rect">
            <a:avLst/>
          </a:prstGeom>
          <a:solidFill>
            <a:srgbClr val="C8C8C8">
              <a:alpha val="80392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30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Settings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30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30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30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30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30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6" name="Google Shape;1516;p30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7" name="Google Shape;1517;p30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30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30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30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30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30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30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30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0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0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30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8" name="Google Shape;1528;p30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9" name="Google Shape;1529;p30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30" name="Google Shape;1530;p30"/>
          <p:cNvPicPr preferRelativeResize="0"/>
          <p:nvPr/>
        </p:nvPicPr>
        <p:blipFill rotWithShape="1">
          <a:blip r:embed="rId15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3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30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30">
            <a:hlinkClick action="ppaction://hlinksldjump" r:id="rId18"/>
          </p:cNvPr>
          <p:cNvSpPr txBox="1"/>
          <p:nvPr/>
        </p:nvSpPr>
        <p:spPr>
          <a:xfrm>
            <a:off x="2282433" y="7072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b="0" i="0" sz="11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30">
            <a:hlinkClick action="ppaction://hlinksldjump" r:id="rId19"/>
          </p:cNvPr>
          <p:cNvSpPr txBox="1"/>
          <p:nvPr/>
        </p:nvSpPr>
        <p:spPr>
          <a:xfrm>
            <a:off x="2282433" y="9358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Mouse &amp; k…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30">
            <a:hlinkClick action="ppaction://hlinksldjump" r:id="rId20"/>
          </p:cNvPr>
          <p:cNvSpPr txBox="1"/>
          <p:nvPr/>
        </p:nvSpPr>
        <p:spPr>
          <a:xfrm>
            <a:off x="2282433" y="11644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30">
            <a:hlinkClick action="ppaction://hlinksldjump" r:id="rId21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30">
            <a:hlinkClick action="ppaction://hlinksldjump" r:id="rId22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31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31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31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31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Google Shape;154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31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8" name="Google Shape;1548;p31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3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50" name="Google Shape;1550;p31"/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3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553" name="Google Shape;1553;p31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554" name="Google Shape;1554;p31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56" name="Google Shape;1556;p31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7" name="Google Shape;1557;p31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8" name="Google Shape;1558;p31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9" name="Google Shape;1559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31"/>
          <p:cNvSpPr/>
          <p:nvPr/>
        </p:nvSpPr>
        <p:spPr>
          <a:xfrm>
            <a:off x="2297850" y="719251"/>
            <a:ext cx="980700" cy="3540300"/>
          </a:xfrm>
          <a:prstGeom prst="rect">
            <a:avLst/>
          </a:prstGeom>
          <a:solidFill>
            <a:srgbClr val="C8C8C8">
              <a:alpha val="80392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31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Settings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31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31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31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31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31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7" name="Google Shape;1567;p31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8" name="Google Shape;1568;p31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31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31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31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31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31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31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31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31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31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31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9" name="Google Shape;1579;p31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0" name="Google Shape;1580;p31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1" name="Google Shape;1581;p31"/>
          <p:cNvPicPr preferRelativeResize="0"/>
          <p:nvPr/>
        </p:nvPicPr>
        <p:blipFill rotWithShape="1">
          <a:blip r:embed="rId15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31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31">
            <a:hlinkClick action="ppaction://hlinksldjump" r:id="rId18"/>
          </p:cNvPr>
          <p:cNvSpPr txBox="1"/>
          <p:nvPr/>
        </p:nvSpPr>
        <p:spPr>
          <a:xfrm>
            <a:off x="2282433" y="7072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31">
            <a:hlinkClick action="ppaction://hlinksldjump" r:id="rId19"/>
          </p:cNvPr>
          <p:cNvSpPr txBox="1"/>
          <p:nvPr/>
        </p:nvSpPr>
        <p:spPr>
          <a:xfrm>
            <a:off x="2282433" y="9358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Mouse &amp; k…</a:t>
            </a:r>
            <a:endParaRPr b="0" i="0" sz="11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31">
            <a:hlinkClick action="ppaction://hlinksldjump" r:id="rId20"/>
          </p:cNvPr>
          <p:cNvSpPr txBox="1"/>
          <p:nvPr/>
        </p:nvSpPr>
        <p:spPr>
          <a:xfrm>
            <a:off x="2282433" y="11644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31">
            <a:hlinkClick action="ppaction://hlinksldjump" r:id="rId21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31"/>
          <p:cNvSpPr/>
          <p:nvPr/>
        </p:nvSpPr>
        <p:spPr>
          <a:xfrm rot="-5400000">
            <a:off x="4038900" y="396275"/>
            <a:ext cx="289500" cy="1668600"/>
          </a:xfrm>
          <a:prstGeom prst="flowChartDelay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31"/>
          <p:cNvSpPr txBox="1"/>
          <p:nvPr/>
        </p:nvSpPr>
        <p:spPr>
          <a:xfrm>
            <a:off x="3359300" y="1143000"/>
            <a:ext cx="16686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Mouse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31"/>
          <p:cNvSpPr/>
          <p:nvPr/>
        </p:nvSpPr>
        <p:spPr>
          <a:xfrm>
            <a:off x="3349350" y="1375325"/>
            <a:ext cx="1668600" cy="20445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activate custom cursor press: L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31">
            <a:hlinkClick action="ppaction://hlinksldjump" r:id="rId22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32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32"/>
          <p:cNvSpPr/>
          <p:nvPr/>
        </p:nvSpPr>
        <p:spPr>
          <a:xfrm>
            <a:off x="2290175" y="709725"/>
            <a:ext cx="4597500" cy="35715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32"/>
          <p:cNvSpPr/>
          <p:nvPr/>
        </p:nvSpPr>
        <p:spPr>
          <a:xfrm>
            <a:off x="3280325" y="701600"/>
            <a:ext cx="36105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32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32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32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3" name="Google Shape;1603;p32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32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05" name="Google Shape;1605;p32"/>
          <p:cNvPicPr preferRelativeResize="0"/>
          <p:nvPr/>
        </p:nvPicPr>
        <p:blipFill rotWithShape="1">
          <a:blip r:embed="rId10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32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08" name="Google Shape;1608;p32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609" name="Google Shape;1609;p32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0" name="Google Shape;1610;p32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1" name="Google Shape;1611;p32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2" name="Google Shape;1612;p32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3" name="Google Shape;1613;p32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4" name="Google Shape;1614;p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32"/>
          <p:cNvSpPr/>
          <p:nvPr/>
        </p:nvSpPr>
        <p:spPr>
          <a:xfrm>
            <a:off x="2297850" y="719251"/>
            <a:ext cx="980700" cy="3540300"/>
          </a:xfrm>
          <a:prstGeom prst="rect">
            <a:avLst/>
          </a:prstGeom>
          <a:solidFill>
            <a:srgbClr val="C8C8C8">
              <a:alpha val="80392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32"/>
          <p:cNvSpPr/>
          <p:nvPr/>
        </p:nvSpPr>
        <p:spPr>
          <a:xfrm>
            <a:off x="2271125" y="719250"/>
            <a:ext cx="4619700" cy="307800"/>
          </a:xfrm>
          <a:prstGeom prst="rect">
            <a:avLst/>
          </a:prstGeom>
          <a:gradFill>
            <a:gsLst>
              <a:gs pos="0">
                <a:srgbClr val="C8C8C8">
                  <a:alpha val="56470"/>
                </a:srgbClr>
              </a:gs>
              <a:gs pos="100000">
                <a:srgbClr val="FFFFFF">
                  <a:alpha val="5647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Settings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32"/>
          <p:cNvSpPr/>
          <p:nvPr/>
        </p:nvSpPr>
        <p:spPr>
          <a:xfrm>
            <a:off x="6059350" y="75928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32"/>
          <p:cNvSpPr/>
          <p:nvPr/>
        </p:nvSpPr>
        <p:spPr>
          <a:xfrm>
            <a:off x="6348425" y="75928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32"/>
          <p:cNvSpPr/>
          <p:nvPr/>
        </p:nvSpPr>
        <p:spPr>
          <a:xfrm>
            <a:off x="6666600" y="78925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32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32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2" name="Google Shape;1622;p32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3" name="Google Shape;1623;p32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32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32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32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32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2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2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2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32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32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32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4" name="Google Shape;1634;p32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5" name="Google Shape;1635;p32"/>
          <p:cNvCxnSpPr/>
          <p:nvPr/>
        </p:nvCxnSpPr>
        <p:spPr>
          <a:xfrm>
            <a:off x="8111935" y="20280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6" name="Google Shape;1636;p32"/>
          <p:cNvPicPr preferRelativeResize="0"/>
          <p:nvPr/>
        </p:nvPicPr>
        <p:blipFill rotWithShape="1">
          <a:blip r:embed="rId15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32">
            <a:hlinkClick action="ppaction://hlinksldjump" r:id="rId17"/>
          </p:cNvPr>
          <p:cNvSpPr/>
          <p:nvPr/>
        </p:nvSpPr>
        <p:spPr>
          <a:xfrm>
            <a:off x="8457575" y="961900"/>
            <a:ext cx="1791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2">
            <a:hlinkClick action="ppaction://hlinksldjump" r:id="rId18"/>
          </p:cNvPr>
          <p:cNvSpPr txBox="1"/>
          <p:nvPr/>
        </p:nvSpPr>
        <p:spPr>
          <a:xfrm>
            <a:off x="2282433" y="7072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2">
            <a:hlinkClick action="ppaction://hlinksldjump" r:id="rId19"/>
          </p:cNvPr>
          <p:cNvSpPr txBox="1"/>
          <p:nvPr/>
        </p:nvSpPr>
        <p:spPr>
          <a:xfrm>
            <a:off x="2282433" y="9358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Mouse &amp; k…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2">
            <a:hlinkClick action="ppaction://hlinksldjump" r:id="rId20"/>
          </p:cNvPr>
          <p:cNvSpPr txBox="1"/>
          <p:nvPr/>
        </p:nvSpPr>
        <p:spPr>
          <a:xfrm>
            <a:off x="2282433" y="1164421"/>
            <a:ext cx="992100" cy="234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Display</a:t>
            </a:r>
            <a:endParaRPr b="0" i="0" sz="11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32">
            <a:hlinkClick action="ppaction://hlinksldjump" r:id="rId21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2"/>
          <p:cNvSpPr txBox="1"/>
          <p:nvPr/>
        </p:nvSpPr>
        <p:spPr>
          <a:xfrm>
            <a:off x="3357400" y="1245463"/>
            <a:ext cx="3169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Brightness              +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2"/>
          <p:cNvSpPr txBox="1"/>
          <p:nvPr/>
        </p:nvSpPr>
        <p:spPr>
          <a:xfrm>
            <a:off x="3357400" y="1690338"/>
            <a:ext cx="3169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Contrast                +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32"/>
          <p:cNvSpPr txBox="1"/>
          <p:nvPr/>
        </p:nvSpPr>
        <p:spPr>
          <a:xfrm>
            <a:off x="3356050" y="2091838"/>
            <a:ext cx="3169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Saturation              +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32">
            <a:hlinkClick action="ppaction://hlinksldjump" r:id="rId22"/>
          </p:cNvPr>
          <p:cNvSpPr/>
          <p:nvPr/>
        </p:nvSpPr>
        <p:spPr>
          <a:xfrm>
            <a:off x="5630100" y="3522400"/>
            <a:ext cx="34230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2">
            <a:hlinkClick action="ppaction://hlinksldjump" r:id="rId23"/>
          </p:cNvPr>
          <p:cNvSpPr/>
          <p:nvPr/>
        </p:nvSpPr>
        <p:spPr>
          <a:xfrm>
            <a:off x="6063625" y="79130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33"/>
          <p:cNvPicPr preferRelativeResize="0"/>
          <p:nvPr/>
        </p:nvPicPr>
        <p:blipFill rotWithShape="1">
          <a:blip r:embed="rId4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33"/>
          <p:cNvSpPr/>
          <p:nvPr/>
        </p:nvSpPr>
        <p:spPr>
          <a:xfrm>
            <a:off x="77750" y="34200"/>
            <a:ext cx="77910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3"/>
          <p:cNvSpPr/>
          <p:nvPr/>
        </p:nvSpPr>
        <p:spPr>
          <a:xfrm>
            <a:off x="7998925" y="34200"/>
            <a:ext cx="10674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2613" y="55325"/>
            <a:ext cx="483769" cy="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3"/>
          <p:cNvSpPr/>
          <p:nvPr/>
        </p:nvSpPr>
        <p:spPr>
          <a:xfrm>
            <a:off x="8058774" y="384020"/>
            <a:ext cx="977400" cy="1054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33"/>
          <p:cNvSpPr txBox="1"/>
          <p:nvPr/>
        </p:nvSpPr>
        <p:spPr>
          <a:xfrm>
            <a:off x="8264270" y="377000"/>
            <a:ext cx="8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8" name="Google Shape;1658;p33"/>
          <p:cNvCxnSpPr/>
          <p:nvPr/>
        </p:nvCxnSpPr>
        <p:spPr>
          <a:xfrm>
            <a:off x="8308842" y="661177"/>
            <a:ext cx="723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9" name="Google Shape;1659;p33"/>
          <p:cNvSpPr/>
          <p:nvPr/>
        </p:nvSpPr>
        <p:spPr>
          <a:xfrm>
            <a:off x="8204984" y="774511"/>
            <a:ext cx="139050" cy="18246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33"/>
          <p:cNvSpPr/>
          <p:nvPr/>
        </p:nvSpPr>
        <p:spPr>
          <a:xfrm>
            <a:off x="8089434" y="711083"/>
            <a:ext cx="29980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33"/>
          <p:cNvSpPr/>
          <p:nvPr/>
        </p:nvSpPr>
        <p:spPr>
          <a:xfrm>
            <a:off x="8447100" y="707111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33"/>
          <p:cNvSpPr/>
          <p:nvPr/>
        </p:nvSpPr>
        <p:spPr>
          <a:xfrm>
            <a:off x="8775359" y="68296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33"/>
          <p:cNvSpPr/>
          <p:nvPr/>
        </p:nvSpPr>
        <p:spPr>
          <a:xfrm>
            <a:off x="8722413" y="735222"/>
            <a:ext cx="177228" cy="16113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3"/>
          <p:cNvSpPr txBox="1"/>
          <p:nvPr/>
        </p:nvSpPr>
        <p:spPr>
          <a:xfrm>
            <a:off x="8034825" y="884548"/>
            <a:ext cx="114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         Tue      Wed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3"/>
          <p:cNvSpPr/>
          <p:nvPr/>
        </p:nvSpPr>
        <p:spPr>
          <a:xfrm>
            <a:off x="8065232" y="391261"/>
            <a:ext cx="257100" cy="277500"/>
          </a:xfrm>
          <a:prstGeom prst="roundRect">
            <a:avLst>
              <a:gd fmla="val 0" name="adj"/>
            </a:avLst>
          </a:prstGeom>
          <a:solidFill>
            <a:srgbClr val="59595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33"/>
          <p:cNvSpPr/>
          <p:nvPr/>
        </p:nvSpPr>
        <p:spPr>
          <a:xfrm>
            <a:off x="8085006" y="421235"/>
            <a:ext cx="217200" cy="21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33"/>
          <p:cNvSpPr/>
          <p:nvPr/>
        </p:nvSpPr>
        <p:spPr>
          <a:xfrm>
            <a:off x="8058774" y="1582245"/>
            <a:ext cx="977400" cy="105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00FF">
                  <a:alpha val="68627"/>
                </a:srgbClr>
              </a:gs>
              <a:gs pos="100000">
                <a:srgbClr val="D5007A">
                  <a:alpha val="68627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33"/>
          <p:cNvSpPr txBox="1"/>
          <p:nvPr/>
        </p:nvSpPr>
        <p:spPr>
          <a:xfrm>
            <a:off x="8058425" y="15822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9" name="Google Shape;1669;p33"/>
          <p:cNvCxnSpPr/>
          <p:nvPr/>
        </p:nvCxnSpPr>
        <p:spPr>
          <a:xfrm>
            <a:off x="8111935" y="17994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0" name="Google Shape;1670;p33"/>
          <p:cNvCxnSpPr/>
          <p:nvPr/>
        </p:nvCxnSpPr>
        <p:spPr>
          <a:xfrm>
            <a:off x="8111935" y="1951862"/>
            <a:ext cx="87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1" name="Google Shape;1671;p33"/>
          <p:cNvSpPr txBox="1"/>
          <p:nvPr/>
        </p:nvSpPr>
        <p:spPr>
          <a:xfrm>
            <a:off x="8058425" y="1810850"/>
            <a:ext cx="977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loyed sets fire to corp…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33"/>
          <p:cNvSpPr txBox="1"/>
          <p:nvPr/>
        </p:nvSpPr>
        <p:spPr>
          <a:xfrm>
            <a:off x="60670" y="808875"/>
            <a:ext cx="6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PC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418" y="417963"/>
            <a:ext cx="580200" cy="42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3"/>
          <p:cNvSpPr/>
          <p:nvPr/>
        </p:nvSpPr>
        <p:spPr>
          <a:xfrm>
            <a:off x="98200" y="387375"/>
            <a:ext cx="8933700" cy="43746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3"/>
          <p:cNvSpPr txBox="1"/>
          <p:nvPr/>
        </p:nvSpPr>
        <p:spPr>
          <a:xfrm>
            <a:off x="98200" y="387375"/>
            <a:ext cx="1003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6" name="Google Shape;167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450" y="1026175"/>
            <a:ext cx="8659200" cy="3408000"/>
          </a:xfrm>
          <a:prstGeom prst="roundRect">
            <a:avLst>
              <a:gd fmla="val 1015" name="adj"/>
            </a:avLst>
          </a:prstGeom>
          <a:noFill/>
          <a:ln>
            <a:noFill/>
          </a:ln>
        </p:spPr>
      </p:pic>
      <p:sp>
        <p:nvSpPr>
          <p:cNvPr id="1677" name="Google Shape;1677;p33"/>
          <p:cNvSpPr/>
          <p:nvPr/>
        </p:nvSpPr>
        <p:spPr>
          <a:xfrm>
            <a:off x="105150" y="4826123"/>
            <a:ext cx="8933700" cy="2823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8" name="Google Shape;1678;p33">
            <a:hlinkClick action="ppaction://hlinksldjump"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55801" y="4842601"/>
            <a:ext cx="240075" cy="2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3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27548" y="4860325"/>
            <a:ext cx="240000" cy="2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80" name="Google Shape;1680;p33"/>
          <p:cNvPicPr preferRelativeResize="0"/>
          <p:nvPr/>
        </p:nvPicPr>
        <p:blipFill rotWithShape="1">
          <a:blip r:embed="rId12">
            <a:alphaModFix/>
          </a:blip>
          <a:srcRect b="0" l="0" r="0" t="3484"/>
          <a:stretch/>
        </p:blipFill>
        <p:spPr>
          <a:xfrm>
            <a:off x="4346800" y="4847250"/>
            <a:ext cx="248723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33475" y="4855675"/>
            <a:ext cx="259034" cy="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33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4855" l="7796" r="4988" t="11867"/>
          <a:stretch/>
        </p:blipFill>
        <p:spPr>
          <a:xfrm>
            <a:off x="5273725" y="4848168"/>
            <a:ext cx="240000" cy="238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83" name="Google Shape;1683;p33"/>
          <p:cNvGrpSpPr/>
          <p:nvPr/>
        </p:nvGrpSpPr>
        <p:grpSpPr>
          <a:xfrm>
            <a:off x="3623438" y="4832287"/>
            <a:ext cx="304800" cy="270000"/>
            <a:chOff x="3623438" y="4832287"/>
            <a:chExt cx="304800" cy="270000"/>
          </a:xfrm>
        </p:grpSpPr>
        <p:cxnSp>
          <p:nvCxnSpPr>
            <p:cNvPr id="1684" name="Google Shape;1684;p33"/>
            <p:cNvCxnSpPr/>
            <p:nvPr/>
          </p:nvCxnSpPr>
          <p:spPr>
            <a:xfrm>
              <a:off x="39282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5" name="Google Shape;1685;p33"/>
            <p:cNvCxnSpPr/>
            <p:nvPr/>
          </p:nvCxnSpPr>
          <p:spPr>
            <a:xfrm>
              <a:off x="3623438" y="4832287"/>
              <a:ext cx="0" cy="27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86" name="Google Shape;1686;p33"/>
          <p:cNvSpPr txBox="1"/>
          <p:nvPr/>
        </p:nvSpPr>
        <p:spPr>
          <a:xfrm>
            <a:off x="32543" y="31055"/>
            <a:ext cx="3959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11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</a:t>
            </a:r>
            <a:r>
              <a:rPr b="0" i="0" lang="en" sz="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vOS 10.0 </a:t>
            </a:r>
            <a:r>
              <a:rPr b="0" i="0" lang="en" sz="3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3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Run   Help   Window</a:t>
            </a:r>
            <a:endParaRPr b="0" i="0" sz="132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7" name="Google Shape;1687;p33"/>
          <p:cNvCxnSpPr/>
          <p:nvPr/>
        </p:nvCxnSpPr>
        <p:spPr>
          <a:xfrm>
            <a:off x="596862" y="53775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8" name="Google Shape;1688;p33"/>
          <p:cNvPicPr preferRelativeResize="0"/>
          <p:nvPr/>
        </p:nvPicPr>
        <p:blipFill rotWithShape="1">
          <a:blip r:embed="rId16">
            <a:alphaModFix/>
          </a:blip>
          <a:srcRect b="30966" l="0" r="62281" t="0"/>
          <a:stretch/>
        </p:blipFill>
        <p:spPr>
          <a:xfrm>
            <a:off x="8566862" y="55325"/>
            <a:ext cx="478051" cy="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30450" y="4853036"/>
            <a:ext cx="299825" cy="21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33">
            <a:hlinkClick action="ppaction://hlinksldjump" r:id="rId18"/>
          </p:cNvPr>
          <p:cNvSpPr/>
          <p:nvPr/>
        </p:nvSpPr>
        <p:spPr>
          <a:xfrm>
            <a:off x="77750" y="22500"/>
            <a:ext cx="537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33"/>
          <p:cNvSpPr/>
          <p:nvPr/>
        </p:nvSpPr>
        <p:spPr>
          <a:xfrm>
            <a:off x="8111925" y="431638"/>
            <a:ext cx="221100" cy="227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33"/>
          <p:cNvSpPr/>
          <p:nvPr/>
        </p:nvSpPr>
        <p:spPr>
          <a:xfrm>
            <a:off x="8394675" y="431638"/>
            <a:ext cx="221100" cy="227700"/>
          </a:xfrm>
          <a:prstGeom prst="mathMinus">
            <a:avLst>
              <a:gd fmla="val 23520" name="adj1"/>
            </a:avLst>
          </a:prstGeom>
          <a:solidFill>
            <a:srgbClr val="10B81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33"/>
          <p:cNvSpPr/>
          <p:nvPr/>
        </p:nvSpPr>
        <p:spPr>
          <a:xfrm>
            <a:off x="8712850" y="461606"/>
            <a:ext cx="162900" cy="167700"/>
          </a:xfrm>
          <a:prstGeom prst="frame">
            <a:avLst>
              <a:gd fmla="val 21301" name="adj1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33">
            <a:hlinkClick action="ppaction://hlinksldjump" r:id="rId19"/>
          </p:cNvPr>
          <p:cNvSpPr/>
          <p:nvPr/>
        </p:nvSpPr>
        <p:spPr>
          <a:xfrm>
            <a:off x="8139325" y="461650"/>
            <a:ext cx="7866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7A7A7A"/>
            </a:gs>
            <a:gs pos="100000">
              <a:srgbClr val="393939"/>
            </a:gs>
          </a:gsLst>
          <a:lin ang="5400012" scaled="0"/>
        </a:gra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34"/>
          <p:cNvSpPr/>
          <p:nvPr/>
        </p:nvSpPr>
        <p:spPr>
          <a:xfrm>
            <a:off x="-129650" y="-83175"/>
            <a:ext cx="9362400" cy="52725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34"/>
          <p:cNvSpPr/>
          <p:nvPr/>
        </p:nvSpPr>
        <p:spPr>
          <a:xfrm>
            <a:off x="-129650" y="-83175"/>
            <a:ext cx="9362400" cy="5272500"/>
          </a:xfrm>
          <a:prstGeom prst="rect">
            <a:avLst/>
          </a:prstGeom>
          <a:gradFill>
            <a:gsLst>
              <a:gs pos="0">
                <a:srgbClr val="0F0F45">
                  <a:alpha val="94509"/>
                </a:srgbClr>
              </a:gs>
              <a:gs pos="100000">
                <a:srgbClr val="41254D">
                  <a:alpha val="92156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34"/>
          <p:cNvSpPr/>
          <p:nvPr/>
        </p:nvSpPr>
        <p:spPr>
          <a:xfrm>
            <a:off x="1074791" y="607243"/>
            <a:ext cx="6940800" cy="3747300"/>
          </a:xfrm>
          <a:prstGeom prst="rect">
            <a:avLst/>
          </a:prstGeom>
          <a:solidFill>
            <a:srgbClr val="0F0F45">
              <a:alpha val="81568"/>
            </a:srgbClr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34"/>
          <p:cNvSpPr/>
          <p:nvPr/>
        </p:nvSpPr>
        <p:spPr>
          <a:xfrm>
            <a:off x="6285666" y="3099218"/>
            <a:ext cx="99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34"/>
          <p:cNvSpPr/>
          <p:nvPr/>
        </p:nvSpPr>
        <p:spPr>
          <a:xfrm>
            <a:off x="478925" y="2155175"/>
            <a:ext cx="783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34"/>
          <p:cNvSpPr/>
          <p:nvPr/>
        </p:nvSpPr>
        <p:spPr>
          <a:xfrm>
            <a:off x="52176" y="3827825"/>
            <a:ext cx="12588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34"/>
          <p:cNvSpPr/>
          <p:nvPr/>
        </p:nvSpPr>
        <p:spPr>
          <a:xfrm>
            <a:off x="7857425" y="204550"/>
            <a:ext cx="1047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34">
            <a:hlinkClick action="ppaction://hlinksldjump" r:id="rId3"/>
          </p:cNvPr>
          <p:cNvSpPr/>
          <p:nvPr/>
        </p:nvSpPr>
        <p:spPr>
          <a:xfrm>
            <a:off x="4252750" y="7282100"/>
            <a:ext cx="4980000" cy="41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34">
            <a:hlinkClick action="ppaction://hlinksldjump" r:id="rId4"/>
          </p:cNvPr>
          <p:cNvSpPr/>
          <p:nvPr/>
        </p:nvSpPr>
        <p:spPr>
          <a:xfrm>
            <a:off x="7200802" y="607250"/>
            <a:ext cx="814800" cy="431100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EXIT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34"/>
          <p:cNvSpPr txBox="1"/>
          <p:nvPr/>
        </p:nvSpPr>
        <p:spPr>
          <a:xfrm>
            <a:off x="1074791" y="579218"/>
            <a:ext cx="24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os Repair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34">
            <a:hlinkClick action="ppaction://hlinksldjump" r:id="rId5"/>
          </p:cNvPr>
          <p:cNvSpPr/>
          <p:nvPr/>
        </p:nvSpPr>
        <p:spPr>
          <a:xfrm>
            <a:off x="3942600" y="3185025"/>
            <a:ext cx="1258800" cy="723600"/>
          </a:xfrm>
          <a:prstGeom prst="rect">
            <a:avLst/>
          </a:prstGeom>
          <a:gradFill>
            <a:gsLst>
              <a:gs pos="0">
                <a:srgbClr val="9F0574"/>
              </a:gs>
              <a:gs pos="100000">
                <a:srgbClr val="181183"/>
              </a:gs>
            </a:gsLst>
            <a:lin ang="2698631" scaled="0"/>
          </a:gradFill>
          <a:ln cap="flat" cmpd="sng" w="38100">
            <a:solidFill>
              <a:srgbClr val="1811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REPAIR NOW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35"/>
          <p:cNvSpPr/>
          <p:nvPr/>
        </p:nvSpPr>
        <p:spPr>
          <a:xfrm>
            <a:off x="-82512" y="-630475"/>
            <a:ext cx="9544200" cy="5791200"/>
          </a:xfrm>
          <a:prstGeom prst="rect">
            <a:avLst/>
          </a:prstGeom>
          <a:gradFill>
            <a:gsLst>
              <a:gs pos="0">
                <a:srgbClr val="9F0574"/>
              </a:gs>
              <a:gs pos="100000">
                <a:srgbClr val="181183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35"/>
          <p:cNvSpPr txBox="1"/>
          <p:nvPr/>
        </p:nvSpPr>
        <p:spPr>
          <a:xfrm>
            <a:off x="3269688" y="4524775"/>
            <a:ext cx="2604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Click here to start</a:t>
            </a:r>
            <a:endParaRPr b="0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6" name="Google Shape;171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7583" y="654900"/>
            <a:ext cx="2248825" cy="22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35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35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35"/>
          <p:cNvSpPr txBox="1"/>
          <p:nvPr/>
        </p:nvSpPr>
        <p:spPr>
          <a:xfrm>
            <a:off x="-39329" y="48799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10 OS 2024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35"/>
          <p:cNvSpPr/>
          <p:nvPr/>
        </p:nvSpPr>
        <p:spPr>
          <a:xfrm>
            <a:off x="12050" y="0"/>
            <a:ext cx="8790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35" title="Hecklaw9..mp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3188" y="46642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35"/>
          <p:cNvSpPr txBox="1"/>
          <p:nvPr/>
        </p:nvSpPr>
        <p:spPr>
          <a:xfrm>
            <a:off x="-39325" y="4316200"/>
            <a:ext cx="2036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C"/>
                </a:solidFill>
                <a:latin typeface="Arial"/>
                <a:ea typeface="Arial"/>
                <a:cs typeface="Arial"/>
                <a:sym typeface="Arial"/>
              </a:rPr>
              <a:t>Booting from</a:t>
            </a:r>
            <a:endParaRPr b="0" i="0" sz="1800" u="none" cap="none" strike="noStrike">
              <a:solidFill>
                <a:srgbClr val="FFFF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C"/>
                </a:solidFill>
                <a:latin typeface="Arial"/>
                <a:ea typeface="Arial"/>
                <a:cs typeface="Arial"/>
                <a:sym typeface="Arial"/>
              </a:rPr>
              <a:t>repair-2</a:t>
            </a:r>
            <a:endParaRPr b="0" i="0" sz="1800" u="none" cap="none" strike="noStrike">
              <a:solidFill>
                <a:srgbClr val="FFFF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35"/>
          <p:cNvSpPr txBox="1"/>
          <p:nvPr/>
        </p:nvSpPr>
        <p:spPr>
          <a:xfrm>
            <a:off x="3230388" y="3377375"/>
            <a:ext cx="2643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Preparing for first boot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36"/>
          <p:cNvSpPr txBox="1"/>
          <p:nvPr/>
        </p:nvSpPr>
        <p:spPr>
          <a:xfrm>
            <a:off x="-1506300" y="47950"/>
            <a:ext cx="674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scandisk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9" name="Google Shape;1729;p36"/>
          <p:cNvCxnSpPr/>
          <p:nvPr/>
        </p:nvCxnSpPr>
        <p:spPr>
          <a:xfrm>
            <a:off x="137050" y="959275"/>
            <a:ext cx="8679000" cy="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0" name="Google Shape;1730;p36"/>
          <p:cNvCxnSpPr/>
          <p:nvPr/>
        </p:nvCxnSpPr>
        <p:spPr>
          <a:xfrm flipH="1" rot="10800000">
            <a:off x="68525" y="4600025"/>
            <a:ext cx="89898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1" name="Google Shape;1731;p36"/>
          <p:cNvSpPr txBox="1"/>
          <p:nvPr/>
        </p:nvSpPr>
        <p:spPr>
          <a:xfrm>
            <a:off x="114225" y="1055200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system is being scanned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memory=yes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fans=yes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Graphics card=yes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motherboard=yes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wifi/ethernet adapter=yes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supply=yes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cooler=yes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files=yes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L75 files=yes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36"/>
          <p:cNvSpPr/>
          <p:nvPr/>
        </p:nvSpPr>
        <p:spPr>
          <a:xfrm>
            <a:off x="169850" y="1107375"/>
            <a:ext cx="8741700" cy="32781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36"/>
          <p:cNvSpPr txBox="1"/>
          <p:nvPr/>
        </p:nvSpPr>
        <p:spPr>
          <a:xfrm>
            <a:off x="2987100" y="2303475"/>
            <a:ext cx="31698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 complete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36">
            <a:hlinkClick action="ppaction://hlinksldjump" r:id="rId3"/>
          </p:cNvPr>
          <p:cNvSpPr/>
          <p:nvPr/>
        </p:nvSpPr>
        <p:spPr>
          <a:xfrm>
            <a:off x="3578300" y="3155000"/>
            <a:ext cx="2057400" cy="817200"/>
          </a:xfrm>
          <a:prstGeom prst="rect">
            <a:avLst/>
          </a:prstGeom>
          <a:solidFill>
            <a:srgbClr val="313131">
              <a:alpha val="88235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7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5400012" scaled="0"/>
        </a:gradFill>
      </p:bgPr>
    </p:bg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37"/>
          <p:cNvSpPr/>
          <p:nvPr/>
        </p:nvSpPr>
        <p:spPr>
          <a:xfrm>
            <a:off x="-90025" y="-91250"/>
            <a:ext cx="9347100" cy="5499000"/>
          </a:xfrm>
          <a:prstGeom prst="rect">
            <a:avLst/>
          </a:prstGeom>
          <a:gradFill>
            <a:gsLst>
              <a:gs pos="0">
                <a:srgbClr val="980000"/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37"/>
          <p:cNvSpPr txBox="1"/>
          <p:nvPr/>
        </p:nvSpPr>
        <p:spPr>
          <a:xfrm>
            <a:off x="-1506300" y="47950"/>
            <a:ext cx="674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restore</a:t>
            </a:r>
            <a:endParaRPr b="1" i="0" sz="4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37"/>
          <p:cNvSpPr txBox="1"/>
          <p:nvPr/>
        </p:nvSpPr>
        <p:spPr>
          <a:xfrm>
            <a:off x="7083725" y="4456500"/>
            <a:ext cx="26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2" name="Google Shape;1742;p37"/>
          <p:cNvCxnSpPr/>
          <p:nvPr/>
        </p:nvCxnSpPr>
        <p:spPr>
          <a:xfrm>
            <a:off x="137050" y="959275"/>
            <a:ext cx="8679000" cy="639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3" name="Google Shape;1743;p37"/>
          <p:cNvCxnSpPr/>
          <p:nvPr/>
        </p:nvCxnSpPr>
        <p:spPr>
          <a:xfrm flipH="1" rot="10800000">
            <a:off x="68525" y="4600025"/>
            <a:ext cx="8989800" cy="27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4" name="Google Shape;1744;p37"/>
          <p:cNvSpPr txBox="1"/>
          <p:nvPr/>
        </p:nvSpPr>
        <p:spPr>
          <a:xfrm>
            <a:off x="114225" y="1055200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37"/>
          <p:cNvSpPr/>
          <p:nvPr/>
        </p:nvSpPr>
        <p:spPr>
          <a:xfrm>
            <a:off x="1818100" y="1190250"/>
            <a:ext cx="5316900" cy="3242700"/>
          </a:xfrm>
          <a:prstGeom prst="rect">
            <a:avLst/>
          </a:prstGeom>
          <a:solidFill>
            <a:srgbClr val="5B0F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37"/>
          <p:cNvSpPr/>
          <p:nvPr/>
        </p:nvSpPr>
        <p:spPr>
          <a:xfrm>
            <a:off x="1826521" y="1373550"/>
            <a:ext cx="5299200" cy="696900"/>
          </a:xfrm>
          <a:prstGeom prst="rect">
            <a:avLst/>
          </a:prstGeom>
          <a:solidFill>
            <a:srgbClr val="85200C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37"/>
          <p:cNvSpPr/>
          <p:nvPr/>
        </p:nvSpPr>
        <p:spPr>
          <a:xfrm>
            <a:off x="1828700" y="1196875"/>
            <a:ext cx="5299200" cy="164700"/>
          </a:xfrm>
          <a:prstGeom prst="rect">
            <a:avLst/>
          </a:prstGeom>
          <a:solidFill>
            <a:srgbClr val="CC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37"/>
          <p:cNvSpPr txBox="1"/>
          <p:nvPr/>
        </p:nvSpPr>
        <p:spPr>
          <a:xfrm>
            <a:off x="1826525" y="1373550"/>
            <a:ext cx="29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Ready to restore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37"/>
          <p:cNvSpPr txBox="1"/>
          <p:nvPr/>
        </p:nvSpPr>
        <p:spPr>
          <a:xfrm>
            <a:off x="1971125" y="3368200"/>
            <a:ext cx="18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37"/>
          <p:cNvSpPr/>
          <p:nvPr/>
        </p:nvSpPr>
        <p:spPr>
          <a:xfrm>
            <a:off x="5641825" y="2923250"/>
            <a:ext cx="99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37"/>
          <p:cNvSpPr txBox="1"/>
          <p:nvPr/>
        </p:nvSpPr>
        <p:spPr>
          <a:xfrm>
            <a:off x="1826525" y="2082425"/>
            <a:ext cx="371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 you sure you want to restore this hecklaw to its factory settings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37">
            <a:hlinkClick action="ppaction://hlinksldjump" r:id="rId3"/>
          </p:cNvPr>
          <p:cNvSpPr/>
          <p:nvPr/>
        </p:nvSpPr>
        <p:spPr>
          <a:xfrm>
            <a:off x="6765725" y="1201225"/>
            <a:ext cx="369300" cy="164700"/>
          </a:xfrm>
          <a:prstGeom prst="roundRect">
            <a:avLst>
              <a:gd fmla="val 0" name="adj"/>
            </a:avLst>
          </a:prstGeom>
          <a:solidFill>
            <a:srgbClr val="FF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37"/>
          <p:cNvSpPr txBox="1"/>
          <p:nvPr/>
        </p:nvSpPr>
        <p:spPr>
          <a:xfrm>
            <a:off x="1871775" y="39841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wait 5 seconds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37">
            <a:hlinkClick action="ppaction://hlinksldjump" r:id="rId4"/>
          </p:cNvPr>
          <p:cNvSpPr/>
          <p:nvPr/>
        </p:nvSpPr>
        <p:spPr>
          <a:xfrm>
            <a:off x="5703575" y="3802438"/>
            <a:ext cx="1326000" cy="534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restore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38"/>
          <p:cNvSpPr txBox="1"/>
          <p:nvPr/>
        </p:nvSpPr>
        <p:spPr>
          <a:xfrm>
            <a:off x="3750575" y="2286300"/>
            <a:ext cx="31896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Clearing data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38"/>
          <p:cNvSpPr/>
          <p:nvPr/>
        </p:nvSpPr>
        <p:spPr>
          <a:xfrm>
            <a:off x="1675500" y="2896325"/>
            <a:ext cx="2228100" cy="9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38"/>
          <p:cNvSpPr/>
          <p:nvPr/>
        </p:nvSpPr>
        <p:spPr>
          <a:xfrm>
            <a:off x="2437500" y="2896325"/>
            <a:ext cx="2228100" cy="9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38"/>
          <p:cNvSpPr/>
          <p:nvPr/>
        </p:nvSpPr>
        <p:spPr>
          <a:xfrm>
            <a:off x="3381750" y="2896325"/>
            <a:ext cx="2228100" cy="9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38"/>
          <p:cNvSpPr/>
          <p:nvPr/>
        </p:nvSpPr>
        <p:spPr>
          <a:xfrm>
            <a:off x="15225" y="2559175"/>
            <a:ext cx="3473100" cy="7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38"/>
          <p:cNvSpPr/>
          <p:nvPr/>
        </p:nvSpPr>
        <p:spPr>
          <a:xfrm>
            <a:off x="-18300" y="-9450"/>
            <a:ext cx="9180600" cy="523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OS HAS BEEN RESTORED TO ITS FACTORY SETTINGS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Press Enter+2  to reboot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ENTER KERNEL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ENTER BIOS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38"/>
          <p:cNvSpPr/>
          <p:nvPr/>
        </p:nvSpPr>
        <p:spPr>
          <a:xfrm>
            <a:off x="-2200275" y="-2095500"/>
            <a:ext cx="1047900" cy="10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6" name="Google Shape;176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7328" y="1326375"/>
            <a:ext cx="1369348" cy="13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9"/>
          <p:cNvSpPr/>
          <p:nvPr/>
        </p:nvSpPr>
        <p:spPr>
          <a:xfrm>
            <a:off x="8755350" y="12475"/>
            <a:ext cx="270900" cy="2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39"/>
          <p:cNvSpPr/>
          <p:nvPr/>
        </p:nvSpPr>
        <p:spPr>
          <a:xfrm>
            <a:off x="0" y="0"/>
            <a:ext cx="9246600" cy="22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HECKLAW:UEFI.K94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39"/>
          <p:cNvSpPr/>
          <p:nvPr/>
        </p:nvSpPr>
        <p:spPr>
          <a:xfrm>
            <a:off x="8804200" y="40075"/>
            <a:ext cx="270900" cy="156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4" name="Google Shape;17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477" y="3159450"/>
            <a:ext cx="795973" cy="79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200" y="4118562"/>
            <a:ext cx="817891" cy="817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39"/>
          <p:cNvSpPr txBox="1"/>
          <p:nvPr/>
        </p:nvSpPr>
        <p:spPr>
          <a:xfrm>
            <a:off x="1030138" y="3276920"/>
            <a:ext cx="18954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CPU LOAD</a:t>
            </a:r>
            <a:b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38%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39"/>
          <p:cNvSpPr txBox="1"/>
          <p:nvPr/>
        </p:nvSpPr>
        <p:spPr>
          <a:xfrm>
            <a:off x="1130288" y="4274175"/>
            <a:ext cx="166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 LOAD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78%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8" name="Google Shape;1778;p39"/>
          <p:cNvPicPr preferRelativeResize="0"/>
          <p:nvPr/>
        </p:nvPicPr>
        <p:blipFill rotWithShape="1">
          <a:blip r:embed="rId5">
            <a:alphaModFix/>
          </a:blip>
          <a:srcRect b="0" l="0" r="-1831" t="-1832"/>
          <a:stretch/>
        </p:blipFill>
        <p:spPr>
          <a:xfrm>
            <a:off x="2237395" y="3068775"/>
            <a:ext cx="920575" cy="9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39"/>
          <p:cNvSpPr txBox="1"/>
          <p:nvPr/>
        </p:nvSpPr>
        <p:spPr>
          <a:xfrm>
            <a:off x="3157975" y="3119575"/>
            <a:ext cx="17643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CPU = 30F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 = 20F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 Computer = 50F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0" name="Google Shape;1780;p39"/>
          <p:cNvCxnSpPr/>
          <p:nvPr/>
        </p:nvCxnSpPr>
        <p:spPr>
          <a:xfrm>
            <a:off x="-24925" y="2898031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1" name="Google Shape;1781;p39"/>
          <p:cNvCxnSpPr/>
          <p:nvPr/>
        </p:nvCxnSpPr>
        <p:spPr>
          <a:xfrm rot="10800000">
            <a:off x="2313600" y="2901475"/>
            <a:ext cx="0" cy="23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2" name="Google Shape;1782;p39"/>
          <p:cNvCxnSpPr/>
          <p:nvPr/>
        </p:nvCxnSpPr>
        <p:spPr>
          <a:xfrm rot="10800000">
            <a:off x="4980600" y="2901475"/>
            <a:ext cx="0" cy="23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3" name="Google Shape;1783;p39"/>
          <p:cNvCxnSpPr/>
          <p:nvPr/>
        </p:nvCxnSpPr>
        <p:spPr>
          <a:xfrm>
            <a:off x="-101125" y="4079350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4"/>
          <p:cNvGrpSpPr/>
          <p:nvPr/>
        </p:nvGrpSpPr>
        <p:grpSpPr>
          <a:xfrm>
            <a:off x="70175" y="2753875"/>
            <a:ext cx="1145400" cy="2259745"/>
            <a:chOff x="8034825" y="72200"/>
            <a:chExt cx="1145400" cy="2259745"/>
          </a:xfrm>
        </p:grpSpPr>
        <p:sp>
          <p:nvSpPr>
            <p:cNvPr id="174" name="Google Shape;174;p4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Weather</a:t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4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7" name="Google Shape;177;p4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         Tue      Wed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27"/>
                  </a:srgbClr>
                </a:gs>
                <a:gs pos="100000">
                  <a:srgbClr val="D5007A">
                    <a:alpha val="68627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News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7" name="Google Shape;187;p4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4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Benjamin loyed sets fire to corp…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" name="Google Shape;189;p4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0" name="Google Shape;190;p4"/>
          <p:cNvSpPr/>
          <p:nvPr/>
        </p:nvSpPr>
        <p:spPr>
          <a:xfrm>
            <a:off x="3266325" y="286425"/>
            <a:ext cx="2611349" cy="8356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96FB7"/>
                    </a:gs>
                    <a:gs pos="100000">
                      <a:srgbClr val="E000FF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Black Ops One"/>
              </a:rPr>
              <a:t>3:35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40"/>
          <p:cNvSpPr/>
          <p:nvPr/>
        </p:nvSpPr>
        <p:spPr>
          <a:xfrm>
            <a:off x="8755350" y="12475"/>
            <a:ext cx="270900" cy="2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40"/>
          <p:cNvSpPr/>
          <p:nvPr/>
        </p:nvSpPr>
        <p:spPr>
          <a:xfrm>
            <a:off x="0" y="0"/>
            <a:ext cx="9246600" cy="22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HECKLAW:UEFI.K94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40">
            <a:hlinkClick action="ppaction://hlinksldjump" r:id="rId3"/>
          </p:cNvPr>
          <p:cNvSpPr/>
          <p:nvPr/>
        </p:nvSpPr>
        <p:spPr>
          <a:xfrm>
            <a:off x="41112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Recovery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40"/>
          <p:cNvSpPr/>
          <p:nvPr/>
        </p:nvSpPr>
        <p:spPr>
          <a:xfrm>
            <a:off x="20556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Restart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40">
            <a:hlinkClick action="ppaction://hlinksldjump" r:id="rId4"/>
          </p:cNvPr>
          <p:cNvSpPr/>
          <p:nvPr/>
        </p:nvSpPr>
        <p:spPr>
          <a:xfrm>
            <a:off x="10278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40"/>
          <p:cNvSpPr/>
          <p:nvPr/>
        </p:nvSpPr>
        <p:spPr>
          <a:xfrm>
            <a:off x="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settings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40">
            <a:hlinkClick action="ppaction://hlinksldjump" r:id="rId5"/>
          </p:cNvPr>
          <p:cNvSpPr/>
          <p:nvPr/>
        </p:nvSpPr>
        <p:spPr>
          <a:xfrm>
            <a:off x="30834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Bootmgr.</a:t>
            </a: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APES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40">
            <a:hlinkClick action="ppaction://hlinksldjump" r:id="rId6"/>
          </p:cNvPr>
          <p:cNvSpPr/>
          <p:nvPr/>
        </p:nvSpPr>
        <p:spPr>
          <a:xfrm>
            <a:off x="51390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Scandisk.aap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40"/>
          <p:cNvSpPr/>
          <p:nvPr/>
        </p:nvSpPr>
        <p:spPr>
          <a:xfrm>
            <a:off x="8804200" y="40075"/>
            <a:ext cx="270900" cy="156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7" name="Google Shape;1797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477" y="3159450"/>
            <a:ext cx="795973" cy="79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200" y="4118562"/>
            <a:ext cx="817891" cy="817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40"/>
          <p:cNvSpPr txBox="1"/>
          <p:nvPr/>
        </p:nvSpPr>
        <p:spPr>
          <a:xfrm>
            <a:off x="1030138" y="3276920"/>
            <a:ext cx="18954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CPU LOAD</a:t>
            </a:r>
            <a:b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38%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40"/>
          <p:cNvSpPr txBox="1"/>
          <p:nvPr/>
        </p:nvSpPr>
        <p:spPr>
          <a:xfrm>
            <a:off x="1130288" y="4274175"/>
            <a:ext cx="166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 LOAD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78%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1" name="Google Shape;1801;p40"/>
          <p:cNvPicPr preferRelativeResize="0"/>
          <p:nvPr/>
        </p:nvPicPr>
        <p:blipFill rotWithShape="1">
          <a:blip r:embed="rId9">
            <a:alphaModFix/>
          </a:blip>
          <a:srcRect b="0" l="0" r="-1831" t="-1832"/>
          <a:stretch/>
        </p:blipFill>
        <p:spPr>
          <a:xfrm>
            <a:off x="2237395" y="3068775"/>
            <a:ext cx="920575" cy="9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40"/>
          <p:cNvSpPr txBox="1"/>
          <p:nvPr/>
        </p:nvSpPr>
        <p:spPr>
          <a:xfrm>
            <a:off x="3157975" y="3119575"/>
            <a:ext cx="17643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CPU = 30F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 = 20F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 Computer = 50F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3" name="Google Shape;1803;p40"/>
          <p:cNvCxnSpPr/>
          <p:nvPr/>
        </p:nvCxnSpPr>
        <p:spPr>
          <a:xfrm>
            <a:off x="-24925" y="2898031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4" name="Google Shape;1804;p40"/>
          <p:cNvCxnSpPr/>
          <p:nvPr/>
        </p:nvCxnSpPr>
        <p:spPr>
          <a:xfrm rot="10800000">
            <a:off x="2313600" y="2901475"/>
            <a:ext cx="0" cy="23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5" name="Google Shape;1805;p40">
            <a:hlinkClick r:id="rId10"/>
          </p:cNvPr>
          <p:cNvSpPr/>
          <p:nvPr/>
        </p:nvSpPr>
        <p:spPr>
          <a:xfrm>
            <a:off x="71946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BOOTLOAD.aap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40">
            <a:hlinkClick action="ppaction://hlinksldjump" r:id="rId11"/>
          </p:cNvPr>
          <p:cNvSpPr/>
          <p:nvPr/>
        </p:nvSpPr>
        <p:spPr>
          <a:xfrm>
            <a:off x="61668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40"/>
          <p:cNvSpPr/>
          <p:nvPr/>
        </p:nvSpPr>
        <p:spPr>
          <a:xfrm>
            <a:off x="8188200" y="2236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8" name="Google Shape;1808;p40"/>
          <p:cNvCxnSpPr/>
          <p:nvPr/>
        </p:nvCxnSpPr>
        <p:spPr>
          <a:xfrm rot="10800000">
            <a:off x="4980600" y="2901475"/>
            <a:ext cx="0" cy="2334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9" name="Google Shape;1809;p40"/>
          <p:cNvCxnSpPr/>
          <p:nvPr/>
        </p:nvCxnSpPr>
        <p:spPr>
          <a:xfrm>
            <a:off x="-101125" y="4079350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0" name="Google Shape;1810;p40">
            <a:hlinkClick action="ppaction://hlinksldjump" r:id="rId12"/>
          </p:cNvPr>
          <p:cNvSpPr/>
          <p:nvPr/>
        </p:nvSpPr>
        <p:spPr>
          <a:xfrm>
            <a:off x="8525050" y="307227"/>
            <a:ext cx="355800" cy="33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40">
            <a:hlinkClick action="ppaction://hlinksldjump" r:id="rId13"/>
          </p:cNvPr>
          <p:cNvSpPr/>
          <p:nvPr/>
        </p:nvSpPr>
        <p:spPr>
          <a:xfrm>
            <a:off x="8601700" y="345774"/>
            <a:ext cx="202500" cy="26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40"/>
          <p:cNvSpPr txBox="1"/>
          <p:nvPr/>
        </p:nvSpPr>
        <p:spPr>
          <a:xfrm>
            <a:off x="77925" y="814425"/>
            <a:ext cx="232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Powered by dwankle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41"/>
          <p:cNvSpPr/>
          <p:nvPr/>
        </p:nvSpPr>
        <p:spPr>
          <a:xfrm>
            <a:off x="-40525" y="5029675"/>
            <a:ext cx="9246600" cy="22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41"/>
          <p:cNvSpPr/>
          <p:nvPr/>
        </p:nvSpPr>
        <p:spPr>
          <a:xfrm>
            <a:off x="8755350" y="12475"/>
            <a:ext cx="270900" cy="2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41"/>
          <p:cNvSpPr/>
          <p:nvPr/>
        </p:nvSpPr>
        <p:spPr>
          <a:xfrm>
            <a:off x="0" y="0"/>
            <a:ext cx="9246600" cy="22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HECKLAW:UEFI.K94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41">
            <a:hlinkClick action="ppaction://hlinksldjump" r:id="rId3"/>
          </p:cNvPr>
          <p:cNvSpPr/>
          <p:nvPr/>
        </p:nvSpPr>
        <p:spPr>
          <a:xfrm>
            <a:off x="41112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Recovery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41"/>
          <p:cNvSpPr/>
          <p:nvPr/>
        </p:nvSpPr>
        <p:spPr>
          <a:xfrm>
            <a:off x="20556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Restart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41">
            <a:hlinkClick action="ppaction://hlinksldjump" r:id="rId4"/>
          </p:cNvPr>
          <p:cNvSpPr/>
          <p:nvPr/>
        </p:nvSpPr>
        <p:spPr>
          <a:xfrm>
            <a:off x="10278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41"/>
          <p:cNvSpPr/>
          <p:nvPr/>
        </p:nvSpPr>
        <p:spPr>
          <a:xfrm>
            <a:off x="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settings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41">
            <a:hlinkClick action="ppaction://hlinksldjump" r:id="rId5"/>
          </p:cNvPr>
          <p:cNvSpPr/>
          <p:nvPr/>
        </p:nvSpPr>
        <p:spPr>
          <a:xfrm>
            <a:off x="30834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Bootmgr.APPS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41">
            <a:hlinkClick action="ppaction://hlinksldjump" r:id="rId6"/>
          </p:cNvPr>
          <p:cNvSpPr/>
          <p:nvPr/>
        </p:nvSpPr>
        <p:spPr>
          <a:xfrm>
            <a:off x="51390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Scandisk.aap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41"/>
          <p:cNvSpPr/>
          <p:nvPr/>
        </p:nvSpPr>
        <p:spPr>
          <a:xfrm>
            <a:off x="8804200" y="40075"/>
            <a:ext cx="270900" cy="156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7" name="Google Shape;1827;p41"/>
          <p:cNvCxnSpPr/>
          <p:nvPr/>
        </p:nvCxnSpPr>
        <p:spPr>
          <a:xfrm>
            <a:off x="-24925" y="2898031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8" name="Google Shape;1828;p41"/>
          <p:cNvSpPr/>
          <p:nvPr/>
        </p:nvSpPr>
        <p:spPr>
          <a:xfrm>
            <a:off x="71946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41"/>
          <p:cNvSpPr/>
          <p:nvPr/>
        </p:nvSpPr>
        <p:spPr>
          <a:xfrm>
            <a:off x="6166800" y="223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41"/>
          <p:cNvSpPr/>
          <p:nvPr/>
        </p:nvSpPr>
        <p:spPr>
          <a:xfrm>
            <a:off x="8188200" y="2236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41"/>
          <p:cNvSpPr/>
          <p:nvPr/>
        </p:nvSpPr>
        <p:spPr>
          <a:xfrm>
            <a:off x="10278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41"/>
          <p:cNvSpPr/>
          <p:nvPr/>
        </p:nvSpPr>
        <p:spPr>
          <a:xfrm>
            <a:off x="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41"/>
          <p:cNvSpPr/>
          <p:nvPr/>
        </p:nvSpPr>
        <p:spPr>
          <a:xfrm>
            <a:off x="30852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41"/>
          <p:cNvSpPr/>
          <p:nvPr/>
        </p:nvSpPr>
        <p:spPr>
          <a:xfrm>
            <a:off x="20574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41"/>
          <p:cNvSpPr/>
          <p:nvPr/>
        </p:nvSpPr>
        <p:spPr>
          <a:xfrm>
            <a:off x="51426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41"/>
          <p:cNvSpPr/>
          <p:nvPr/>
        </p:nvSpPr>
        <p:spPr>
          <a:xfrm>
            <a:off x="41148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41"/>
          <p:cNvSpPr/>
          <p:nvPr/>
        </p:nvSpPr>
        <p:spPr>
          <a:xfrm>
            <a:off x="72000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41"/>
          <p:cNvSpPr/>
          <p:nvPr/>
        </p:nvSpPr>
        <p:spPr>
          <a:xfrm>
            <a:off x="6172200" y="762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41"/>
          <p:cNvSpPr/>
          <p:nvPr/>
        </p:nvSpPr>
        <p:spPr>
          <a:xfrm>
            <a:off x="8188200" y="7570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41"/>
          <p:cNvSpPr/>
          <p:nvPr/>
        </p:nvSpPr>
        <p:spPr>
          <a:xfrm>
            <a:off x="10278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41"/>
          <p:cNvSpPr/>
          <p:nvPr/>
        </p:nvSpPr>
        <p:spPr>
          <a:xfrm>
            <a:off x="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41"/>
          <p:cNvSpPr/>
          <p:nvPr/>
        </p:nvSpPr>
        <p:spPr>
          <a:xfrm>
            <a:off x="30852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41"/>
          <p:cNvSpPr/>
          <p:nvPr/>
        </p:nvSpPr>
        <p:spPr>
          <a:xfrm>
            <a:off x="20574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41"/>
          <p:cNvSpPr/>
          <p:nvPr/>
        </p:nvSpPr>
        <p:spPr>
          <a:xfrm>
            <a:off x="51426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41"/>
          <p:cNvSpPr/>
          <p:nvPr/>
        </p:nvSpPr>
        <p:spPr>
          <a:xfrm>
            <a:off x="41148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41"/>
          <p:cNvSpPr/>
          <p:nvPr/>
        </p:nvSpPr>
        <p:spPr>
          <a:xfrm>
            <a:off x="72000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41"/>
          <p:cNvSpPr/>
          <p:nvPr/>
        </p:nvSpPr>
        <p:spPr>
          <a:xfrm>
            <a:off x="6172200" y="1295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41"/>
          <p:cNvSpPr/>
          <p:nvPr/>
        </p:nvSpPr>
        <p:spPr>
          <a:xfrm>
            <a:off x="8188200" y="12904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41"/>
          <p:cNvSpPr/>
          <p:nvPr/>
        </p:nvSpPr>
        <p:spPr>
          <a:xfrm>
            <a:off x="10278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41"/>
          <p:cNvSpPr/>
          <p:nvPr/>
        </p:nvSpPr>
        <p:spPr>
          <a:xfrm>
            <a:off x="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41"/>
          <p:cNvSpPr/>
          <p:nvPr/>
        </p:nvSpPr>
        <p:spPr>
          <a:xfrm>
            <a:off x="30852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41"/>
          <p:cNvSpPr/>
          <p:nvPr/>
        </p:nvSpPr>
        <p:spPr>
          <a:xfrm>
            <a:off x="20574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41"/>
          <p:cNvSpPr/>
          <p:nvPr/>
        </p:nvSpPr>
        <p:spPr>
          <a:xfrm>
            <a:off x="51426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41"/>
          <p:cNvSpPr/>
          <p:nvPr/>
        </p:nvSpPr>
        <p:spPr>
          <a:xfrm>
            <a:off x="41148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41"/>
          <p:cNvSpPr/>
          <p:nvPr/>
        </p:nvSpPr>
        <p:spPr>
          <a:xfrm>
            <a:off x="72000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1"/>
          <p:cNvSpPr/>
          <p:nvPr/>
        </p:nvSpPr>
        <p:spPr>
          <a:xfrm>
            <a:off x="6172200" y="1829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41"/>
          <p:cNvSpPr/>
          <p:nvPr/>
        </p:nvSpPr>
        <p:spPr>
          <a:xfrm>
            <a:off x="8188200" y="18238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41"/>
          <p:cNvSpPr/>
          <p:nvPr/>
        </p:nvSpPr>
        <p:spPr>
          <a:xfrm>
            <a:off x="10278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41"/>
          <p:cNvSpPr/>
          <p:nvPr/>
        </p:nvSpPr>
        <p:spPr>
          <a:xfrm>
            <a:off x="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41"/>
          <p:cNvSpPr/>
          <p:nvPr/>
        </p:nvSpPr>
        <p:spPr>
          <a:xfrm>
            <a:off x="30852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41"/>
          <p:cNvSpPr/>
          <p:nvPr/>
        </p:nvSpPr>
        <p:spPr>
          <a:xfrm>
            <a:off x="20574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41"/>
          <p:cNvSpPr/>
          <p:nvPr/>
        </p:nvSpPr>
        <p:spPr>
          <a:xfrm>
            <a:off x="51426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1"/>
          <p:cNvSpPr/>
          <p:nvPr/>
        </p:nvSpPr>
        <p:spPr>
          <a:xfrm>
            <a:off x="41148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41"/>
          <p:cNvSpPr/>
          <p:nvPr/>
        </p:nvSpPr>
        <p:spPr>
          <a:xfrm>
            <a:off x="72000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41"/>
          <p:cNvSpPr/>
          <p:nvPr/>
        </p:nvSpPr>
        <p:spPr>
          <a:xfrm>
            <a:off x="6172200" y="23626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41"/>
          <p:cNvSpPr/>
          <p:nvPr/>
        </p:nvSpPr>
        <p:spPr>
          <a:xfrm>
            <a:off x="8188200" y="23572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7" name="Google Shape;1867;p41"/>
          <p:cNvCxnSpPr/>
          <p:nvPr/>
        </p:nvCxnSpPr>
        <p:spPr>
          <a:xfrm>
            <a:off x="-24925" y="5031631"/>
            <a:ext cx="925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8" name="Google Shape;1868;p41"/>
          <p:cNvSpPr/>
          <p:nvPr/>
        </p:nvSpPr>
        <p:spPr>
          <a:xfrm>
            <a:off x="10278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41"/>
          <p:cNvSpPr/>
          <p:nvPr/>
        </p:nvSpPr>
        <p:spPr>
          <a:xfrm>
            <a:off x="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41"/>
          <p:cNvSpPr/>
          <p:nvPr/>
        </p:nvSpPr>
        <p:spPr>
          <a:xfrm>
            <a:off x="30852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41"/>
          <p:cNvSpPr/>
          <p:nvPr/>
        </p:nvSpPr>
        <p:spPr>
          <a:xfrm>
            <a:off x="20574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41"/>
          <p:cNvSpPr/>
          <p:nvPr/>
        </p:nvSpPr>
        <p:spPr>
          <a:xfrm>
            <a:off x="51426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41"/>
          <p:cNvSpPr/>
          <p:nvPr/>
        </p:nvSpPr>
        <p:spPr>
          <a:xfrm>
            <a:off x="41148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41"/>
          <p:cNvSpPr/>
          <p:nvPr/>
        </p:nvSpPr>
        <p:spPr>
          <a:xfrm>
            <a:off x="72000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41"/>
          <p:cNvSpPr/>
          <p:nvPr/>
        </p:nvSpPr>
        <p:spPr>
          <a:xfrm>
            <a:off x="6172200" y="28960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41"/>
          <p:cNvSpPr/>
          <p:nvPr/>
        </p:nvSpPr>
        <p:spPr>
          <a:xfrm>
            <a:off x="8188200" y="28906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41"/>
          <p:cNvSpPr/>
          <p:nvPr/>
        </p:nvSpPr>
        <p:spPr>
          <a:xfrm>
            <a:off x="10278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41"/>
          <p:cNvSpPr/>
          <p:nvPr/>
        </p:nvSpPr>
        <p:spPr>
          <a:xfrm>
            <a:off x="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41"/>
          <p:cNvSpPr/>
          <p:nvPr/>
        </p:nvSpPr>
        <p:spPr>
          <a:xfrm>
            <a:off x="30852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41"/>
          <p:cNvSpPr/>
          <p:nvPr/>
        </p:nvSpPr>
        <p:spPr>
          <a:xfrm>
            <a:off x="20574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41"/>
          <p:cNvSpPr/>
          <p:nvPr/>
        </p:nvSpPr>
        <p:spPr>
          <a:xfrm>
            <a:off x="51426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41"/>
          <p:cNvSpPr/>
          <p:nvPr/>
        </p:nvSpPr>
        <p:spPr>
          <a:xfrm>
            <a:off x="41148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41"/>
          <p:cNvSpPr/>
          <p:nvPr/>
        </p:nvSpPr>
        <p:spPr>
          <a:xfrm>
            <a:off x="72000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41"/>
          <p:cNvSpPr/>
          <p:nvPr/>
        </p:nvSpPr>
        <p:spPr>
          <a:xfrm>
            <a:off x="6172200" y="34294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41"/>
          <p:cNvSpPr/>
          <p:nvPr/>
        </p:nvSpPr>
        <p:spPr>
          <a:xfrm>
            <a:off x="8188200" y="34240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41"/>
          <p:cNvSpPr/>
          <p:nvPr/>
        </p:nvSpPr>
        <p:spPr>
          <a:xfrm>
            <a:off x="10278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41"/>
          <p:cNvSpPr/>
          <p:nvPr/>
        </p:nvSpPr>
        <p:spPr>
          <a:xfrm>
            <a:off x="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41"/>
          <p:cNvSpPr/>
          <p:nvPr/>
        </p:nvSpPr>
        <p:spPr>
          <a:xfrm>
            <a:off x="30852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41"/>
          <p:cNvSpPr/>
          <p:nvPr/>
        </p:nvSpPr>
        <p:spPr>
          <a:xfrm>
            <a:off x="20574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41"/>
          <p:cNvSpPr/>
          <p:nvPr/>
        </p:nvSpPr>
        <p:spPr>
          <a:xfrm>
            <a:off x="51426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41"/>
          <p:cNvSpPr/>
          <p:nvPr/>
        </p:nvSpPr>
        <p:spPr>
          <a:xfrm>
            <a:off x="41148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41"/>
          <p:cNvSpPr/>
          <p:nvPr/>
        </p:nvSpPr>
        <p:spPr>
          <a:xfrm>
            <a:off x="72000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41"/>
          <p:cNvSpPr/>
          <p:nvPr/>
        </p:nvSpPr>
        <p:spPr>
          <a:xfrm>
            <a:off x="6172200" y="39628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41"/>
          <p:cNvSpPr/>
          <p:nvPr/>
        </p:nvSpPr>
        <p:spPr>
          <a:xfrm>
            <a:off x="8188200" y="39574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41"/>
          <p:cNvSpPr/>
          <p:nvPr/>
        </p:nvSpPr>
        <p:spPr>
          <a:xfrm>
            <a:off x="10278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41"/>
          <p:cNvSpPr/>
          <p:nvPr/>
        </p:nvSpPr>
        <p:spPr>
          <a:xfrm>
            <a:off x="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41"/>
          <p:cNvSpPr/>
          <p:nvPr/>
        </p:nvSpPr>
        <p:spPr>
          <a:xfrm>
            <a:off x="30852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41"/>
          <p:cNvSpPr/>
          <p:nvPr/>
        </p:nvSpPr>
        <p:spPr>
          <a:xfrm>
            <a:off x="20574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41"/>
          <p:cNvSpPr/>
          <p:nvPr/>
        </p:nvSpPr>
        <p:spPr>
          <a:xfrm>
            <a:off x="51426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41"/>
          <p:cNvSpPr/>
          <p:nvPr/>
        </p:nvSpPr>
        <p:spPr>
          <a:xfrm>
            <a:off x="41148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41"/>
          <p:cNvSpPr/>
          <p:nvPr/>
        </p:nvSpPr>
        <p:spPr>
          <a:xfrm>
            <a:off x="72000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41"/>
          <p:cNvSpPr/>
          <p:nvPr/>
        </p:nvSpPr>
        <p:spPr>
          <a:xfrm>
            <a:off x="6172200" y="4496275"/>
            <a:ext cx="1027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41"/>
          <p:cNvSpPr/>
          <p:nvPr/>
        </p:nvSpPr>
        <p:spPr>
          <a:xfrm>
            <a:off x="8188200" y="4490875"/>
            <a:ext cx="955800" cy="5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41">
            <a:hlinkClick action="ppaction://hlinksldjump" r:id="rId7"/>
          </p:cNvPr>
          <p:cNvSpPr/>
          <p:nvPr/>
        </p:nvSpPr>
        <p:spPr>
          <a:xfrm rot="10800000">
            <a:off x="4394100" y="4690721"/>
            <a:ext cx="355800" cy="33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41">
            <a:hlinkClick action="ppaction://hlinksldjump" r:id="rId8"/>
          </p:cNvPr>
          <p:cNvSpPr/>
          <p:nvPr/>
        </p:nvSpPr>
        <p:spPr>
          <a:xfrm rot="10800000">
            <a:off x="4470750" y="4729273"/>
            <a:ext cx="202500" cy="26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2"/>
          <p:cNvSpPr/>
          <p:nvPr/>
        </p:nvSpPr>
        <p:spPr>
          <a:xfrm>
            <a:off x="3791275" y="236475"/>
            <a:ext cx="5165400" cy="4191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X:S://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42">
            <a:hlinkClick action="ppaction://hlinksldjump" r:id="rId3"/>
          </p:cNvPr>
          <p:cNvSpPr/>
          <p:nvPr/>
        </p:nvSpPr>
        <p:spPr>
          <a:xfrm>
            <a:off x="76200" y="91700"/>
            <a:ext cx="1027800" cy="538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Scandisk.aap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42">
            <a:hlinkClick action="ppaction://hlinksldjump" r:id="rId4"/>
          </p:cNvPr>
          <p:cNvSpPr/>
          <p:nvPr/>
        </p:nvSpPr>
        <p:spPr>
          <a:xfrm>
            <a:off x="76200" y="734250"/>
            <a:ext cx="1027800" cy="538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Recovery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42">
            <a:hlinkClick action="ppaction://hlinksldjump" r:id="rId5"/>
          </p:cNvPr>
          <p:cNvSpPr/>
          <p:nvPr/>
        </p:nvSpPr>
        <p:spPr>
          <a:xfrm>
            <a:off x="76200" y="1342600"/>
            <a:ext cx="1143900" cy="538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Bootmgr.APES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4" name="Google Shape;1914;p42"/>
          <p:cNvCxnSpPr/>
          <p:nvPr/>
        </p:nvCxnSpPr>
        <p:spPr>
          <a:xfrm>
            <a:off x="-557250" y="-58737"/>
            <a:ext cx="10258500" cy="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5" name="Google Shape;1915;p42"/>
          <p:cNvCxnSpPr/>
          <p:nvPr/>
        </p:nvCxnSpPr>
        <p:spPr>
          <a:xfrm>
            <a:off x="-363675" y="5410200"/>
            <a:ext cx="10258500" cy="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6" name="Google Shape;1916;p42"/>
          <p:cNvCxnSpPr/>
          <p:nvPr/>
        </p:nvCxnSpPr>
        <p:spPr>
          <a:xfrm>
            <a:off x="-100050" y="-296862"/>
            <a:ext cx="0" cy="73455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7" name="Google Shape;1917;p42"/>
          <p:cNvSpPr/>
          <p:nvPr/>
        </p:nvSpPr>
        <p:spPr>
          <a:xfrm>
            <a:off x="55100" y="4609875"/>
            <a:ext cx="3107700" cy="417600"/>
          </a:xfrm>
          <a:prstGeom prst="rect">
            <a:avLst/>
          </a:prstGeom>
          <a:solidFill>
            <a:srgbClr val="181183"/>
          </a:solidFill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42"/>
          <p:cNvSpPr txBox="1"/>
          <p:nvPr/>
        </p:nvSpPr>
        <p:spPr>
          <a:xfrm>
            <a:off x="121963" y="4652325"/>
            <a:ext cx="3447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 without media (NOT RECOMMENDED)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42">
            <a:hlinkClick action="ppaction://hlinksldjump" r:id="rId6"/>
          </p:cNvPr>
          <p:cNvSpPr/>
          <p:nvPr/>
        </p:nvSpPr>
        <p:spPr>
          <a:xfrm>
            <a:off x="32125" y="4564375"/>
            <a:ext cx="31944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F0F45">
                <a:alpha val="94509"/>
              </a:srgbClr>
            </a:gs>
            <a:gs pos="100000">
              <a:srgbClr val="41254D">
                <a:alpha val="92156"/>
              </a:srgbClr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3"/>
          <p:cNvSpPr/>
          <p:nvPr/>
        </p:nvSpPr>
        <p:spPr>
          <a:xfrm rot="1194015">
            <a:off x="4492188" y="-239965"/>
            <a:ext cx="159526" cy="5623266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43"/>
          <p:cNvSpPr txBox="1"/>
          <p:nvPr/>
        </p:nvSpPr>
        <p:spPr>
          <a:xfrm>
            <a:off x="3481975" y="77575"/>
            <a:ext cx="19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BootMGR.AAP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43"/>
          <p:cNvSpPr txBox="1"/>
          <p:nvPr/>
        </p:nvSpPr>
        <p:spPr>
          <a:xfrm>
            <a:off x="1483425" y="795025"/>
            <a:ext cx="62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GINETium O.S   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</a:t>
            </a:r>
            <a:r>
              <a:rPr b="0" i="0" lang="en" sz="1400" u="none" cap="none" strike="noStrike">
                <a:solidFill>
                  <a:srgbClr val="0000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7" name="Google Shape;1927;p43"/>
          <p:cNvCxnSpPr/>
          <p:nvPr/>
        </p:nvCxnSpPr>
        <p:spPr>
          <a:xfrm flipH="1" rot="10800000">
            <a:off x="270675" y="543050"/>
            <a:ext cx="8679300" cy="900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8" name="Google Shape;1928;p43"/>
          <p:cNvCxnSpPr/>
          <p:nvPr/>
        </p:nvCxnSpPr>
        <p:spPr>
          <a:xfrm flipH="1" rot="10800000">
            <a:off x="346775" y="4860525"/>
            <a:ext cx="8679300" cy="900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9" name="Google Shape;1929;p43"/>
          <p:cNvSpPr txBox="1"/>
          <p:nvPr/>
        </p:nvSpPr>
        <p:spPr>
          <a:xfrm>
            <a:off x="1490175" y="1195225"/>
            <a:ext cx="63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Arch (99) O.S                                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</a:t>
            </a:r>
            <a:r>
              <a:rPr b="0" i="0" lang="en" sz="1400" u="none" cap="none" strike="noStrike">
                <a:solidFill>
                  <a:srgbClr val="0000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43"/>
          <p:cNvSpPr txBox="1"/>
          <p:nvPr/>
        </p:nvSpPr>
        <p:spPr>
          <a:xfrm>
            <a:off x="1483425" y="1595425"/>
            <a:ext cx="61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GOS Developer</a:t>
            </a: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										 </a:t>
            </a:r>
            <a:r>
              <a:rPr b="0" i="0" lang="en" sz="1400" u="none" cap="none" strike="noStrike">
                <a:solidFill>
                  <a:srgbClr val="0000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44"/>
          <p:cNvSpPr/>
          <p:nvPr/>
        </p:nvSpPr>
        <p:spPr>
          <a:xfrm>
            <a:off x="3603925" y="2627175"/>
            <a:ext cx="2322300" cy="40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44"/>
          <p:cNvSpPr/>
          <p:nvPr/>
        </p:nvSpPr>
        <p:spPr>
          <a:xfrm>
            <a:off x="962850" y="269175"/>
            <a:ext cx="652200" cy="44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7" name="Google Shape;1937;p44" title="hecklawos.m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375" y="5299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44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3925" y="1323975"/>
            <a:ext cx="2189723" cy="2189723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85725">
              <a:schemeClr val="lt1">
                <a:alpha val="49803"/>
              </a:schemeClr>
            </a:outerShdw>
          </a:effectLst>
        </p:spPr>
      </p:pic>
      <p:sp>
        <p:nvSpPr>
          <p:cNvPr id="1939" name="Google Shape;1939;p44"/>
          <p:cNvSpPr txBox="1"/>
          <p:nvPr/>
        </p:nvSpPr>
        <p:spPr>
          <a:xfrm>
            <a:off x="1642766" y="6205169"/>
            <a:ext cx="29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lcmg technology</a:t>
            </a:r>
            <a:endParaRPr b="0" i="0" sz="14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40" name="Google Shape;1940;p44"/>
          <p:cNvSpPr/>
          <p:nvPr/>
        </p:nvSpPr>
        <p:spPr>
          <a:xfrm>
            <a:off x="266025" y="131725"/>
            <a:ext cx="23712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44"/>
          <p:cNvSpPr/>
          <p:nvPr/>
        </p:nvSpPr>
        <p:spPr>
          <a:xfrm>
            <a:off x="7333275" y="281850"/>
            <a:ext cx="519900" cy="75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44"/>
          <p:cNvSpPr txBox="1"/>
          <p:nvPr/>
        </p:nvSpPr>
        <p:spPr>
          <a:xfrm>
            <a:off x="-5" y="3320880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system is being scanned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memory=yes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fans=yes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Graphics card=suboptmal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motherboard=yes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wifi/ethernet adapter=bad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supply=yes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cooler=yes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audio=yes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video=yes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files=corupted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L75 files=bad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44"/>
          <p:cNvSpPr txBox="1"/>
          <p:nvPr/>
        </p:nvSpPr>
        <p:spPr>
          <a:xfrm>
            <a:off x="7805700" y="395000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Repairing…..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L75 Files recovered 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Restoring system OS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Stage one complete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44"/>
          <p:cNvSpPr txBox="1"/>
          <p:nvPr/>
        </p:nvSpPr>
        <p:spPr>
          <a:xfrm>
            <a:off x="7958900" y="18075"/>
            <a:ext cx="11322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C"/>
                </a:solidFill>
                <a:latin typeface="Arial"/>
                <a:ea typeface="Arial"/>
                <a:cs typeface="Arial"/>
                <a:sym typeface="Arial"/>
              </a:rPr>
              <a:t>Data output</a:t>
            </a:r>
            <a:endParaRPr b="0" i="0" sz="900" u="none" cap="none" strike="noStrike">
              <a:solidFill>
                <a:srgbClr val="FFFF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44"/>
          <p:cNvSpPr txBox="1"/>
          <p:nvPr/>
        </p:nvSpPr>
        <p:spPr>
          <a:xfrm>
            <a:off x="7804473" y="399885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Starting Stage 2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Recovering files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Files recovered 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Installing drivers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 drivers missing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Installing drivers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Drivers installed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Running benchmark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Benchmark result: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 100/ 150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Cpu 135/ 150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 90/ 150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Overall: 123/ 150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44"/>
          <p:cNvSpPr/>
          <p:nvPr/>
        </p:nvSpPr>
        <p:spPr>
          <a:xfrm>
            <a:off x="-200112" y="-65937"/>
            <a:ext cx="9544200" cy="5791200"/>
          </a:xfrm>
          <a:prstGeom prst="rect">
            <a:avLst/>
          </a:prstGeom>
          <a:gradFill>
            <a:gsLst>
              <a:gs pos="0">
                <a:srgbClr val="9F0574"/>
              </a:gs>
              <a:gs pos="100000">
                <a:srgbClr val="181183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44"/>
          <p:cNvSpPr txBox="1"/>
          <p:nvPr/>
        </p:nvSpPr>
        <p:spPr>
          <a:xfrm>
            <a:off x="7105088" y="399875"/>
            <a:ext cx="49152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Attempting to run L75 Core programs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Core Programs run: successful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Finishing repair 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Checking computer state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 = repaired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Repair complete please click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7"/>
              </a:rPr>
              <a:t>Here to reboot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44">
            <a:hlinkClick action="ppaction://hlinksldjump" r:id="rId8"/>
          </p:cNvPr>
          <p:cNvSpPr/>
          <p:nvPr/>
        </p:nvSpPr>
        <p:spPr>
          <a:xfrm>
            <a:off x="3539150" y="1274475"/>
            <a:ext cx="2274300" cy="22032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85725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9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5"/>
          <p:cNvSpPr txBox="1"/>
          <p:nvPr/>
        </p:nvSpPr>
        <p:spPr>
          <a:xfrm>
            <a:off x="28575" y="76200"/>
            <a:ext cx="9020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x:&gt; &gt;No bootable Media or install Media found, please reinstall the system operating system or remove any external drives with no operating system. Press enter to go to startup repair.&lt;&lt;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7A7A7A"/>
            </a:gs>
            <a:gs pos="100000">
              <a:srgbClr val="393939"/>
            </a:gs>
          </a:gsLst>
          <a:lin ang="5400012" scaled="0"/>
        </a:gradFill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46"/>
          <p:cNvSpPr/>
          <p:nvPr/>
        </p:nvSpPr>
        <p:spPr>
          <a:xfrm>
            <a:off x="0" y="4715725"/>
            <a:ext cx="9144000" cy="4311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46"/>
          <p:cNvSpPr/>
          <p:nvPr/>
        </p:nvSpPr>
        <p:spPr>
          <a:xfrm>
            <a:off x="6285666" y="3099218"/>
            <a:ext cx="99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46"/>
          <p:cNvSpPr/>
          <p:nvPr/>
        </p:nvSpPr>
        <p:spPr>
          <a:xfrm>
            <a:off x="478925" y="2155175"/>
            <a:ext cx="783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46"/>
          <p:cNvSpPr txBox="1"/>
          <p:nvPr/>
        </p:nvSpPr>
        <p:spPr>
          <a:xfrm>
            <a:off x="3533316" y="4472068"/>
            <a:ext cx="243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Reboot</a:t>
            </a: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46">
            <a:hlinkClick action="ppaction://hlinksldjump" r:id="rId3"/>
          </p:cNvPr>
          <p:cNvSpPr/>
          <p:nvPr/>
        </p:nvSpPr>
        <p:spPr>
          <a:xfrm>
            <a:off x="2526000" y="4687535"/>
            <a:ext cx="26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Restore</a:t>
            </a:r>
            <a:endParaRPr b="0" i="0" sz="20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46"/>
          <p:cNvSpPr/>
          <p:nvPr/>
        </p:nvSpPr>
        <p:spPr>
          <a:xfrm>
            <a:off x="52176" y="3474375"/>
            <a:ext cx="12588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46"/>
          <p:cNvSpPr/>
          <p:nvPr/>
        </p:nvSpPr>
        <p:spPr>
          <a:xfrm>
            <a:off x="7857425" y="204550"/>
            <a:ext cx="1047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p46">
            <a:hlinkClick action="ppaction://hlinksldjump" r:id="rId4"/>
          </p:cNvPr>
          <p:cNvSpPr/>
          <p:nvPr/>
        </p:nvSpPr>
        <p:spPr>
          <a:xfrm>
            <a:off x="4252750" y="7282100"/>
            <a:ext cx="4980000" cy="41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46"/>
          <p:cNvSpPr/>
          <p:nvPr/>
        </p:nvSpPr>
        <p:spPr>
          <a:xfrm>
            <a:off x="6895441" y="4612918"/>
            <a:ext cx="264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46">
            <a:hlinkClick action="ppaction://hlinksldjump" r:id="rId5"/>
          </p:cNvPr>
          <p:cNvSpPr/>
          <p:nvPr/>
        </p:nvSpPr>
        <p:spPr>
          <a:xfrm>
            <a:off x="1400766" y="1177968"/>
            <a:ext cx="264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46">
            <a:hlinkClick action="ppaction://hlinksldjump" r:id="rId6"/>
          </p:cNvPr>
          <p:cNvSpPr txBox="1"/>
          <p:nvPr/>
        </p:nvSpPr>
        <p:spPr>
          <a:xfrm>
            <a:off x="4415175" y="4674475"/>
            <a:ext cx="297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Repair</a:t>
            </a:r>
            <a:endParaRPr b="0" i="0" sz="18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46"/>
          <p:cNvSpPr txBox="1"/>
          <p:nvPr/>
        </p:nvSpPr>
        <p:spPr>
          <a:xfrm>
            <a:off x="87291" y="4687293"/>
            <a:ext cx="24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os Recovery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0" name="Google Shape;1970;p46"/>
          <p:cNvCxnSpPr/>
          <p:nvPr/>
        </p:nvCxnSpPr>
        <p:spPr>
          <a:xfrm>
            <a:off x="-18375" y="436275"/>
            <a:ext cx="916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1" name="Google Shape;1971;p46"/>
          <p:cNvSpPr txBox="1"/>
          <p:nvPr/>
        </p:nvSpPr>
        <p:spPr>
          <a:xfrm>
            <a:off x="91850" y="500575"/>
            <a:ext cx="890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HECKLAW caller: Unknown Stop bug check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Arch(70).dall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Arch.(Goslauncher).boot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HECKLAW caller: Could not read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GHEX(SYSTEM-FILES).dall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GHEX(PREBOOT:1).GHEB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GHEX(PREBOOT:575).GHEB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MUST BE REINSTALLED OR WIPED PLEASE CLICK RESTORE OR REPAIR IF REPAIR FAILS RESTORE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46"/>
          <p:cNvSpPr txBox="1"/>
          <p:nvPr/>
        </p:nvSpPr>
        <p:spPr>
          <a:xfrm>
            <a:off x="52175" y="-28225"/>
            <a:ext cx="28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Stop Bug Check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>
        <p14:prism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47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47"/>
          <p:cNvSpPr/>
          <p:nvPr/>
        </p:nvSpPr>
        <p:spPr>
          <a:xfrm>
            <a:off x="-2400" y="0"/>
            <a:ext cx="9148800" cy="5143500"/>
          </a:xfrm>
          <a:prstGeom prst="rect">
            <a:avLst/>
          </a:prstGeom>
          <a:gradFill>
            <a:gsLst>
              <a:gs pos="0">
                <a:srgbClr val="0F0F45">
                  <a:alpha val="81176"/>
                </a:srgbClr>
              </a:gs>
              <a:gs pos="100000">
                <a:srgbClr val="2A2A2A">
                  <a:alpha val="68235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47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47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10 OS 2023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47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392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47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47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47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HECKLAW repair has failed please try again or restore.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open recovery</a:t>
            </a:r>
            <a:endParaRPr b="0" i="0" sz="1800" u="sng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47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Hecklaw os Repair Error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6" name="Google Shape;1986;p47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7" name="Google Shape;1987;p47" title="beeprep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0550" y="4631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48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48"/>
          <p:cNvSpPr/>
          <p:nvPr/>
        </p:nvSpPr>
        <p:spPr>
          <a:xfrm>
            <a:off x="-2400" y="0"/>
            <a:ext cx="9148800" cy="5143500"/>
          </a:xfrm>
          <a:prstGeom prst="rect">
            <a:avLst/>
          </a:prstGeom>
          <a:gradFill>
            <a:gsLst>
              <a:gs pos="0">
                <a:srgbClr val="0F0F45">
                  <a:alpha val="81176"/>
                </a:srgbClr>
              </a:gs>
              <a:gs pos="100000">
                <a:srgbClr val="2A2A2A">
                  <a:alpha val="68235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48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48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10 OS 2023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48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392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48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48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48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hecklaw is missing 2 L75 files please launch repair to fix.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rgbClr val="181183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open repair</a:t>
            </a:r>
            <a:endParaRPr b="0" i="0" sz="1800" u="sng" cap="none" strike="noStrike">
              <a:solidFill>
                <a:srgbClr val="1811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48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Hecklaw os Missing files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1" name="Google Shape;2001;p48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02" name="Google Shape;2002;p48" title="beeprep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0550" y="4631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49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49"/>
          <p:cNvSpPr/>
          <p:nvPr/>
        </p:nvSpPr>
        <p:spPr>
          <a:xfrm>
            <a:off x="-2400" y="0"/>
            <a:ext cx="9148800" cy="5143500"/>
          </a:xfrm>
          <a:prstGeom prst="rect">
            <a:avLst/>
          </a:prstGeom>
          <a:gradFill>
            <a:gsLst>
              <a:gs pos="0">
                <a:srgbClr val="0F0F45">
                  <a:alpha val="81176"/>
                </a:srgbClr>
              </a:gs>
              <a:gs pos="100000">
                <a:srgbClr val="2A2A2A">
                  <a:alpha val="68235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49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49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10 OS 2023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49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392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49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49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49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os has experienced a fatal error and it cannot continue.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open recovery</a:t>
            </a:r>
            <a:endParaRPr b="0" i="0" sz="1800" u="sng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49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Hecklaw os Fatal Error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6" name="Google Shape;2016;p49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7" name="Google Shape;2017;p49" title="beeprep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0550" y="4631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5"/>
          <p:cNvGrpSpPr/>
          <p:nvPr/>
        </p:nvGrpSpPr>
        <p:grpSpPr>
          <a:xfrm>
            <a:off x="70175" y="2753875"/>
            <a:ext cx="1145400" cy="2259745"/>
            <a:chOff x="8034825" y="72200"/>
            <a:chExt cx="1145400" cy="2259745"/>
          </a:xfrm>
        </p:grpSpPr>
        <p:sp>
          <p:nvSpPr>
            <p:cNvPr id="197" name="Google Shape;197;p5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Weather</a:t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9" name="Google Shape;199;p5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0" name="Google Shape;200;p5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         Tue      Wed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27"/>
                  </a:srgbClr>
                </a:gs>
                <a:gs pos="100000">
                  <a:srgbClr val="D5007A">
                    <a:alpha val="68627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News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0" name="Google Shape;210;p5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5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Benjamin loyed sets fire to corp…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2" name="Google Shape;212;p5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3" name="Google Shape;213;p5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EEEEEE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i="0" sz="6700" u="none" cap="none" strike="noStrike">
              <a:solidFill>
                <a:srgbClr val="EEEEEE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">
            <a:hlinkClick action="ppaction://hlinksldjump" r:id="rId4"/>
          </p:cNvPr>
          <p:cNvSpPr/>
          <p:nvPr/>
        </p:nvSpPr>
        <p:spPr>
          <a:xfrm>
            <a:off x="3850500" y="1547000"/>
            <a:ext cx="1466100" cy="15465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80392"/>
                </a:srgbClr>
              </a:gs>
            </a:gsLst>
            <a:lin ang="540001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5"/>
          <p:cNvGrpSpPr/>
          <p:nvPr/>
        </p:nvGrpSpPr>
        <p:grpSpPr>
          <a:xfrm>
            <a:off x="3979350" y="1699963"/>
            <a:ext cx="1185300" cy="1743563"/>
            <a:chOff x="3152850" y="1713150"/>
            <a:chExt cx="1185300" cy="1743563"/>
          </a:xfrm>
        </p:grpSpPr>
        <p:sp>
          <p:nvSpPr>
            <p:cNvPr id="219" name="Google Shape;219;p5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35"/>
                  </a:srgbClr>
                </a:gs>
                <a:gs pos="100000">
                  <a:srgbClr val="D5007A">
                    <a:alpha val="8823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5"/>
          <p:cNvSpPr txBox="1"/>
          <p:nvPr/>
        </p:nvSpPr>
        <p:spPr>
          <a:xfrm>
            <a:off x="3979350" y="3227475"/>
            <a:ext cx="1185300" cy="461700"/>
          </a:xfrm>
          <a:prstGeom prst="rect">
            <a:avLst/>
          </a:prstGeom>
          <a:gradFill>
            <a:gsLst>
              <a:gs pos="0">
                <a:srgbClr val="C8C8C8">
                  <a:alpha val="8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LCMG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">
            <a:hlinkClick action="ppaction://hlinksldjump" r:id="rId5"/>
          </p:cNvPr>
          <p:cNvSpPr/>
          <p:nvPr/>
        </p:nvSpPr>
        <p:spPr>
          <a:xfrm>
            <a:off x="3850500" y="1547000"/>
            <a:ext cx="1466100" cy="1546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Google Shape;2022;p50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50"/>
          <p:cNvSpPr/>
          <p:nvPr/>
        </p:nvSpPr>
        <p:spPr>
          <a:xfrm>
            <a:off x="-2400" y="0"/>
            <a:ext cx="9148800" cy="5143500"/>
          </a:xfrm>
          <a:prstGeom prst="rect">
            <a:avLst/>
          </a:prstGeom>
          <a:gradFill>
            <a:gsLst>
              <a:gs pos="0">
                <a:srgbClr val="0F0F45">
                  <a:alpha val="81176"/>
                </a:srgbClr>
              </a:gs>
              <a:gs pos="100000">
                <a:srgbClr val="2A2A2A">
                  <a:alpha val="68235"/>
                </a:srgbClr>
              </a:gs>
            </a:gsLst>
            <a:path path="circle">
              <a:fillToRect b="100%" l="100%"/>
            </a:path>
            <a:tileRect r="-100%" t="-100%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50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50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10 OS 2023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50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392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50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50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50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os has experienced a fatal Boot error and it cannot continue.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open recovery</a:t>
            </a:r>
            <a:endParaRPr b="0" i="0" sz="1800" u="sng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50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Hecklaw os Boot Error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1" name="Google Shape;2031;p50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32" name="Google Shape;2032;p50" title="beeprep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0550" y="4631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51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51"/>
          <p:cNvSpPr txBox="1"/>
          <p:nvPr/>
        </p:nvSpPr>
        <p:spPr>
          <a:xfrm>
            <a:off x="-35554" y="4854500"/>
            <a:ext cx="282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10 OS 2023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51"/>
          <p:cNvSpPr/>
          <p:nvPr/>
        </p:nvSpPr>
        <p:spPr>
          <a:xfrm>
            <a:off x="202575" y="169925"/>
            <a:ext cx="8739000" cy="4803600"/>
          </a:xfrm>
          <a:prstGeom prst="rect">
            <a:avLst/>
          </a:prstGeom>
          <a:solidFill>
            <a:srgbClr val="EEEEEE">
              <a:alpha val="80392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51"/>
          <p:cNvSpPr/>
          <p:nvPr/>
        </p:nvSpPr>
        <p:spPr>
          <a:xfrm>
            <a:off x="4399350" y="681625"/>
            <a:ext cx="345300" cy="1360800"/>
          </a:xfrm>
          <a:prstGeom prst="rect">
            <a:avLst/>
          </a:prstGeom>
          <a:gradFill>
            <a:gsLst>
              <a:gs pos="0">
                <a:srgbClr val="00FFFF"/>
              </a:gs>
              <a:gs pos="92000">
                <a:srgbClr val="00FFFF"/>
              </a:gs>
              <a:gs pos="96000">
                <a:srgbClr val="FF00FF"/>
              </a:gs>
              <a:gs pos="98000">
                <a:srgbClr val="F1C232"/>
              </a:gs>
              <a:gs pos="100000">
                <a:srgbClr val="FF0000"/>
              </a:gs>
            </a:gsLst>
            <a:path path="circle">
              <a:fillToRect b="100%" r="100%"/>
            </a:path>
            <a:tileRect l="-100%" t="-100%"/>
          </a:gra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51"/>
          <p:cNvSpPr/>
          <p:nvPr/>
        </p:nvSpPr>
        <p:spPr>
          <a:xfrm>
            <a:off x="4399350" y="2142700"/>
            <a:ext cx="345300" cy="348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51"/>
          <p:cNvSpPr txBox="1"/>
          <p:nvPr/>
        </p:nvSpPr>
        <p:spPr>
          <a:xfrm>
            <a:off x="1327575" y="3052150"/>
            <a:ext cx="64890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os has experienced a fatal GOS system error and it cannot continue.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 to enter X://</a:t>
            </a:r>
            <a:endParaRPr b="0" i="0" sz="1800" u="sng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51"/>
          <p:cNvSpPr txBox="1"/>
          <p:nvPr/>
        </p:nvSpPr>
        <p:spPr>
          <a:xfrm>
            <a:off x="202575" y="16992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Hecklaw os Gos Error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4" name="Google Shape;2044;p51"/>
          <p:cNvCxnSpPr/>
          <p:nvPr/>
        </p:nvCxnSpPr>
        <p:spPr>
          <a:xfrm>
            <a:off x="206650" y="578650"/>
            <a:ext cx="873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52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X:// Loaded Press Enter to type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53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X://C://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54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X://C://Sys\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5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X://C://Sys\Gos.dev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56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X://C://Sys\Gos.dev(run):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7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X://C://Sys\Gos.dev(run):Gui@local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8"/>
          <p:cNvSpPr txBox="1"/>
          <p:nvPr/>
        </p:nvSpPr>
        <p:spPr>
          <a:xfrm>
            <a:off x="62700" y="21800"/>
            <a:ext cx="9018600" cy="4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Gui 1.0 Loading Please wait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………………………………………………………………………………………………………………………………………………………………………………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Gui 1.0 Loaded Press Enter to continue</a:t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07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59"/>
          <p:cNvSpPr/>
          <p:nvPr/>
        </p:nvSpPr>
        <p:spPr>
          <a:xfrm>
            <a:off x="0" y="906300"/>
            <a:ext cx="9144000" cy="4356900"/>
          </a:xfrm>
          <a:prstGeom prst="rect">
            <a:avLst/>
          </a:prstGeom>
          <a:solidFill>
            <a:srgbClr val="313131">
              <a:alpha val="88235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59"/>
          <p:cNvSpPr txBox="1"/>
          <p:nvPr/>
        </p:nvSpPr>
        <p:spPr>
          <a:xfrm>
            <a:off x="3417300" y="31729"/>
            <a:ext cx="23094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GOS.DEVELOPER Version 3 Gui 1.0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59">
            <a:hlinkClick action="ppaction://hlinksldjump" r:id="rId3"/>
          </p:cNvPr>
          <p:cNvSpPr/>
          <p:nvPr/>
        </p:nvSpPr>
        <p:spPr>
          <a:xfrm>
            <a:off x="478450" y="1113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59">
            <a:hlinkClick action="ppaction://hlinksldjump" r:id="rId4"/>
          </p:cNvPr>
          <p:cNvSpPr/>
          <p:nvPr/>
        </p:nvSpPr>
        <p:spPr>
          <a:xfrm>
            <a:off x="1947875" y="1113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Recovery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59">
            <a:hlinkClick action="ppaction://hlinksldjump" r:id="rId5"/>
          </p:cNvPr>
          <p:cNvSpPr/>
          <p:nvPr/>
        </p:nvSpPr>
        <p:spPr>
          <a:xfrm>
            <a:off x="3417300" y="1113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Repair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59">
            <a:hlinkClick action="ppaction://hlinksldjump" r:id="rId6"/>
          </p:cNvPr>
          <p:cNvSpPr/>
          <p:nvPr/>
        </p:nvSpPr>
        <p:spPr>
          <a:xfrm>
            <a:off x="4804038" y="1136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Boot.APES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59">
            <a:hlinkClick action="ppaction://hlinksldjump" r:id="rId7"/>
          </p:cNvPr>
          <p:cNvSpPr/>
          <p:nvPr/>
        </p:nvSpPr>
        <p:spPr>
          <a:xfrm>
            <a:off x="6190788" y="1136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59">
            <a:hlinkClick action="ppaction://hlinksldjump" r:id="rId8"/>
          </p:cNvPr>
          <p:cNvSpPr/>
          <p:nvPr/>
        </p:nvSpPr>
        <p:spPr>
          <a:xfrm>
            <a:off x="7538100" y="1136350"/>
            <a:ext cx="1223700" cy="70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Shutdown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59"/>
          <p:cNvSpPr/>
          <p:nvPr/>
        </p:nvSpPr>
        <p:spPr>
          <a:xfrm>
            <a:off x="-13800" y="4202550"/>
            <a:ext cx="9171600" cy="1062900"/>
          </a:xfrm>
          <a:prstGeom prst="frame">
            <a:avLst>
              <a:gd fmla="val 12500" name="adj1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p59"/>
          <p:cNvSpPr txBox="1"/>
          <p:nvPr/>
        </p:nvSpPr>
        <p:spPr>
          <a:xfrm>
            <a:off x="111750" y="4289125"/>
            <a:ext cx="89205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Hecklaw os 10 hex. Based on GOS.developer Version 3. Gui 1.0. Kernel version 4.3.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TB M.2 ssd, DDR5 32GB Ram, With hecklaw Graphics Driver 14.0. 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6"/>
          <p:cNvGrpSpPr/>
          <p:nvPr/>
        </p:nvGrpSpPr>
        <p:grpSpPr>
          <a:xfrm>
            <a:off x="70175" y="2753875"/>
            <a:ext cx="1145400" cy="2259745"/>
            <a:chOff x="8034825" y="72200"/>
            <a:chExt cx="1145400" cy="2259745"/>
          </a:xfrm>
        </p:grpSpPr>
        <p:sp>
          <p:nvSpPr>
            <p:cNvPr id="231" name="Google Shape;231;p6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Weather</a:t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" name="Google Shape;233;p6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4" name="Google Shape;234;p6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         Tue      Wed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27"/>
                  </a:srgbClr>
                </a:gs>
                <a:gs pos="100000">
                  <a:srgbClr val="D5007A">
                    <a:alpha val="68627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News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4" name="Google Shape;244;p6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6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Benjamin loyed sets fire to corp…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6" name="Google Shape;246;p6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7" name="Google Shape;247;p6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i="0" sz="6700" u="none" cap="none" strike="noStrike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6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253" name="Google Shape;253;p6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35"/>
                  </a:srgbClr>
                </a:gs>
                <a:gs pos="100000">
                  <a:srgbClr val="D5007A">
                    <a:alpha val="8823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6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80392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 Your Password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7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7"/>
          <p:cNvGrpSpPr/>
          <p:nvPr/>
        </p:nvGrpSpPr>
        <p:grpSpPr>
          <a:xfrm>
            <a:off x="70175" y="2753875"/>
            <a:ext cx="1145400" cy="2259745"/>
            <a:chOff x="8034825" y="72200"/>
            <a:chExt cx="1145400" cy="2259745"/>
          </a:xfrm>
        </p:grpSpPr>
        <p:sp>
          <p:nvSpPr>
            <p:cNvPr id="264" name="Google Shape;264;p7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7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Weather</a:t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7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7" name="Google Shape;267;p7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7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         Tue      Wed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27"/>
                  </a:srgbClr>
                </a:gs>
                <a:gs pos="100000">
                  <a:srgbClr val="D5007A">
                    <a:alpha val="68627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7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News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7" name="Google Shape;277;p7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8" name="Google Shape;278;p7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Benjamin loyed sets fire to corp…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9" name="Google Shape;279;p7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0" name="Google Shape;280;p7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i="0" sz="6700" u="none" cap="none" strike="noStrike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7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286" name="Google Shape;286;p7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35"/>
                  </a:srgbClr>
                </a:gs>
                <a:gs pos="100000">
                  <a:srgbClr val="D5007A">
                    <a:alpha val="8823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7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80392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 Your Password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8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8"/>
          <p:cNvGrpSpPr/>
          <p:nvPr/>
        </p:nvGrpSpPr>
        <p:grpSpPr>
          <a:xfrm>
            <a:off x="70175" y="2753875"/>
            <a:ext cx="1145400" cy="2259745"/>
            <a:chOff x="8034825" y="72200"/>
            <a:chExt cx="1145400" cy="2259745"/>
          </a:xfrm>
        </p:grpSpPr>
        <p:sp>
          <p:nvSpPr>
            <p:cNvPr id="297" name="Google Shape;297;p8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Weather</a:t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9" name="Google Shape;299;p8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0" name="Google Shape;300;p8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         Tue      Wed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27"/>
                  </a:srgbClr>
                </a:gs>
                <a:gs pos="100000">
                  <a:srgbClr val="D5007A">
                    <a:alpha val="68627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News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8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1" name="Google Shape;311;p8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Benjamin loyed sets fire to corp…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2" name="Google Shape;312;p8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3" name="Google Shape;313;p8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i="0" sz="6700" u="none" cap="none" strike="noStrike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319" name="Google Shape;319;p8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35"/>
                  </a:srgbClr>
                </a:gs>
                <a:gs pos="100000">
                  <a:srgbClr val="D5007A">
                    <a:alpha val="8823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8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80392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 Your Password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9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9"/>
          <p:cNvGrpSpPr/>
          <p:nvPr/>
        </p:nvGrpSpPr>
        <p:grpSpPr>
          <a:xfrm>
            <a:off x="70175" y="2753875"/>
            <a:ext cx="1145400" cy="2259745"/>
            <a:chOff x="8034825" y="72200"/>
            <a:chExt cx="1145400" cy="2259745"/>
          </a:xfrm>
        </p:grpSpPr>
        <p:sp>
          <p:nvSpPr>
            <p:cNvPr id="330" name="Google Shape;330;p9"/>
            <p:cNvSpPr/>
            <p:nvPr/>
          </p:nvSpPr>
          <p:spPr>
            <a:xfrm>
              <a:off x="8058774" y="79220"/>
              <a:ext cx="977400" cy="1054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"/>
            <p:cNvSpPr txBox="1"/>
            <p:nvPr/>
          </p:nvSpPr>
          <p:spPr>
            <a:xfrm>
              <a:off x="8264270" y="72200"/>
              <a:ext cx="805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Weather</a:t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" name="Google Shape;332;p9"/>
            <p:cNvCxnSpPr/>
            <p:nvPr/>
          </p:nvCxnSpPr>
          <p:spPr>
            <a:xfrm>
              <a:off x="8308842" y="356377"/>
              <a:ext cx="72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3" name="Google Shape;333;p9"/>
            <p:cNvSpPr/>
            <p:nvPr/>
          </p:nvSpPr>
          <p:spPr>
            <a:xfrm>
              <a:off x="8204984" y="469711"/>
              <a:ext cx="139050" cy="18246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8089434" y="406283"/>
              <a:ext cx="29980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47100" y="402311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775359" y="37816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8722413" y="430422"/>
              <a:ext cx="177228" cy="161136"/>
            </a:xfrm>
            <a:prstGeom prst="cloud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9"/>
            <p:cNvSpPr txBox="1"/>
            <p:nvPr/>
          </p:nvSpPr>
          <p:spPr>
            <a:xfrm>
              <a:off x="8034825" y="579748"/>
              <a:ext cx="114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         Tue      Wed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8065232" y="86461"/>
              <a:ext cx="257100" cy="277500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8085006" y="116435"/>
              <a:ext cx="217200" cy="217200"/>
            </a:xfrm>
            <a:prstGeom prst="sun">
              <a:avLst>
                <a:gd fmla="val 25000" name="adj"/>
              </a:avLst>
            </a:prstGeom>
            <a:solidFill>
              <a:srgbClr val="FF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8058774" y="1277445"/>
              <a:ext cx="977400" cy="1054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FF00FF">
                    <a:alpha val="68627"/>
                  </a:srgbClr>
                </a:gs>
                <a:gs pos="100000">
                  <a:srgbClr val="D5007A">
                    <a:alpha val="68627"/>
                  </a:srgbClr>
                </a:gs>
              </a:gsLst>
              <a:lin ang="5400700" scaled="0"/>
            </a:gra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9"/>
            <p:cNvSpPr txBox="1"/>
            <p:nvPr/>
          </p:nvSpPr>
          <p:spPr>
            <a:xfrm>
              <a:off x="8058425" y="12774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News</a:t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" name="Google Shape;343;p9"/>
            <p:cNvCxnSpPr/>
            <p:nvPr/>
          </p:nvCxnSpPr>
          <p:spPr>
            <a:xfrm>
              <a:off x="8111935" y="14946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4" name="Google Shape;344;p9"/>
            <p:cNvSpPr txBox="1"/>
            <p:nvPr/>
          </p:nvSpPr>
          <p:spPr>
            <a:xfrm>
              <a:off x="8058425" y="1506050"/>
              <a:ext cx="977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Benjamin loyed sets fire to corp…</a:t>
              </a:r>
              <a:endPara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5" name="Google Shape;345;p9"/>
            <p:cNvCxnSpPr/>
            <p:nvPr/>
          </p:nvCxnSpPr>
          <p:spPr>
            <a:xfrm>
              <a:off x="8111935" y="1723262"/>
              <a:ext cx="8772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6" name="Google Shape;346;p9"/>
          <p:cNvSpPr txBox="1"/>
          <p:nvPr/>
        </p:nvSpPr>
        <p:spPr>
          <a:xfrm>
            <a:off x="2638350" y="93700"/>
            <a:ext cx="3867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3:35</a:t>
            </a:r>
            <a:endParaRPr b="1" i="0" sz="6700" u="none" cap="none" strike="noStrike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726075" y="21832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2640375" y="248875"/>
            <a:ext cx="80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9"/>
          <p:cNvSpPr/>
          <p:nvPr/>
        </p:nvSpPr>
        <p:spPr>
          <a:xfrm>
            <a:off x="364500" y="104400"/>
            <a:ext cx="8415000" cy="4934700"/>
          </a:xfrm>
          <a:prstGeom prst="rect">
            <a:avLst/>
          </a:prstGeom>
          <a:solidFill>
            <a:srgbClr val="666666">
              <a:alpha val="92156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9"/>
          <p:cNvSpPr txBox="1"/>
          <p:nvPr/>
        </p:nvSpPr>
        <p:spPr>
          <a:xfrm>
            <a:off x="364500" y="104400"/>
            <a:ext cx="8438100" cy="484200"/>
          </a:xfrm>
          <a:prstGeom prst="rect">
            <a:avLst/>
          </a:prstGeom>
          <a:gradFill>
            <a:gsLst>
              <a:gs pos="0">
                <a:srgbClr val="C8C8C8">
                  <a:alpha val="8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9"/>
          <p:cNvGrpSpPr/>
          <p:nvPr/>
        </p:nvGrpSpPr>
        <p:grpSpPr>
          <a:xfrm>
            <a:off x="4168346" y="931633"/>
            <a:ext cx="807308" cy="1187540"/>
            <a:chOff x="3152850" y="1713150"/>
            <a:chExt cx="1185300" cy="1743563"/>
          </a:xfrm>
        </p:grpSpPr>
        <p:sp>
          <p:nvSpPr>
            <p:cNvPr id="352" name="Google Shape;352;p9"/>
            <p:cNvSpPr/>
            <p:nvPr/>
          </p:nvSpPr>
          <p:spPr>
            <a:xfrm>
              <a:off x="3152850" y="1713150"/>
              <a:ext cx="1185300" cy="129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00FF">
                    <a:alpha val="88235"/>
                  </a:srgbClr>
                </a:gs>
                <a:gs pos="100000">
                  <a:srgbClr val="D5007A">
                    <a:alpha val="8823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416700" y="1803150"/>
              <a:ext cx="657600" cy="682800"/>
            </a:xfrm>
            <a:prstGeom prst="smileyFace">
              <a:avLst>
                <a:gd fmla="val 4653" name="adj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16700" y="2512313"/>
              <a:ext cx="657600" cy="944400"/>
            </a:xfrm>
            <a:prstGeom prst="chord">
              <a:avLst>
                <a:gd fmla="val 10448029" name="adj1"/>
                <a:gd fmla="val 387376" name="adj2"/>
              </a:avLst>
            </a:prstGeom>
            <a:solidFill>
              <a:srgbClr val="595959">
                <a:alpha val="6862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9"/>
          <p:cNvSpPr/>
          <p:nvPr/>
        </p:nvSpPr>
        <p:spPr>
          <a:xfrm>
            <a:off x="3621000" y="2911225"/>
            <a:ext cx="1902000" cy="423300"/>
          </a:xfrm>
          <a:prstGeom prst="rect">
            <a:avLst/>
          </a:prstGeom>
          <a:solidFill>
            <a:srgbClr val="595959">
              <a:alpha val="6862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***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9"/>
          <p:cNvSpPr txBox="1"/>
          <p:nvPr/>
        </p:nvSpPr>
        <p:spPr>
          <a:xfrm>
            <a:off x="3621000" y="2404325"/>
            <a:ext cx="1902000" cy="423300"/>
          </a:xfrm>
          <a:prstGeom prst="rect">
            <a:avLst/>
          </a:prstGeom>
          <a:gradFill>
            <a:gsLst>
              <a:gs pos="0">
                <a:srgbClr val="C8C8C8">
                  <a:alpha val="80392"/>
                </a:srgbClr>
              </a:gs>
              <a:gs pos="100000">
                <a:srgbClr val="FFFFFF">
                  <a:alpha val="80392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 Your Password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